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1"/>
  </p:notesMasterIdLst>
  <p:handoutMasterIdLst>
    <p:handoutMasterId r:id="rId22"/>
  </p:handoutMasterIdLst>
  <p:sldIdLst>
    <p:sldId id="2147471654" r:id="rId5"/>
    <p:sldId id="2147471724" r:id="rId6"/>
    <p:sldId id="2147471726" r:id="rId7"/>
    <p:sldId id="2147471722" r:id="rId8"/>
    <p:sldId id="2147471719" r:id="rId9"/>
    <p:sldId id="2147471706" r:id="rId10"/>
    <p:sldId id="2147471714" r:id="rId11"/>
    <p:sldId id="2147471715" r:id="rId12"/>
    <p:sldId id="2147471703" r:id="rId13"/>
    <p:sldId id="2147471721" r:id="rId14"/>
    <p:sldId id="2147471727" r:id="rId15"/>
    <p:sldId id="2147471723" r:id="rId16"/>
    <p:sldId id="2147471728" r:id="rId17"/>
    <p:sldId id="2147471730" r:id="rId18"/>
    <p:sldId id="2147471667" r:id="rId19"/>
    <p:sldId id="214747168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7F32CC3B-57AC-4FE0-81FA-B93B44CF769B}">
          <p14:sldIdLst>
            <p14:sldId id="2147471654"/>
          </p14:sldIdLst>
        </p14:section>
        <p14:section name="Session 1" id="{0CE2E531-A183-419A-AEF2-D11AC0EFE768}">
          <p14:sldIdLst>
            <p14:sldId id="2147471724"/>
            <p14:sldId id="2147471726"/>
            <p14:sldId id="2147471722"/>
            <p14:sldId id="2147471719"/>
            <p14:sldId id="2147471706"/>
            <p14:sldId id="2147471714"/>
            <p14:sldId id="2147471715"/>
          </p14:sldIdLst>
        </p14:section>
        <p14:section name="Session 2" id="{B3EED3BE-43FE-4D95-A1D4-4A638C5F36AF}">
          <p14:sldIdLst>
            <p14:sldId id="2147471703"/>
            <p14:sldId id="2147471721"/>
            <p14:sldId id="2147471727"/>
            <p14:sldId id="2147471723"/>
            <p14:sldId id="2147471728"/>
            <p14:sldId id="2147471730"/>
          </p14:sldIdLst>
        </p14:section>
        <p14:section name="Outro" id="{406F0FED-5EBB-4DD0-A957-7FEC28548788}">
          <p14:sldIdLst>
            <p14:sldId id="2147471667"/>
            <p14:sldId id="214747168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567A29-9AAA-18AA-7F99-D050E7C663CE}" name="David Stewart" initials="DS" userId="David Stewart" providerId="None"/>
  <p188:author id="{2BC3FE7D-FDAD-D966-22A7-A26F0EE81FDE}" name="Elsa Garey" initials="EG" userId="S::elsa.garey@y-e.org.uk::61f24144-c26d-44d2-81d1-3934654a26a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2404D"/>
    <a:srgbClr val="BBD153"/>
    <a:srgbClr val="67B880"/>
    <a:srgbClr val="AED083"/>
    <a:srgbClr val="F1B9C5"/>
    <a:srgbClr val="DC5874"/>
    <a:srgbClr val="54BFE1"/>
    <a:srgbClr val="A2D5DD"/>
    <a:srgbClr val="F9C774"/>
    <a:srgbClr val="F295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648DE8-811B-4620-8CC2-4CB6E58C39CC}" v="50" dt="2025-08-29T14:33:06.3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690" autoAdjust="0"/>
  </p:normalViewPr>
  <p:slideViewPr>
    <p:cSldViewPr snapToGrid="0">
      <p:cViewPr varScale="1">
        <p:scale>
          <a:sx n="45" d="100"/>
          <a:sy n="45" d="100"/>
        </p:scale>
        <p:origin x="840" y="44"/>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Stewart" userId="40cffe60-b158-4416-946b-e9ac5816f94c" providerId="ADAL" clId="{3F648DE8-811B-4620-8CC2-4CB6E58C39CC}"/>
    <pc:docChg chg="undo custSel modSld modMainMaster">
      <pc:chgData name="David Stewart" userId="40cffe60-b158-4416-946b-e9ac5816f94c" providerId="ADAL" clId="{3F648DE8-811B-4620-8CC2-4CB6E58C39CC}" dt="2025-02-26T16:24:17.919" v="142" actId="33935"/>
      <pc:docMkLst>
        <pc:docMk/>
      </pc:docMkLst>
      <pc:sldChg chg="addSp delSp modSp mod modAnim">
        <pc:chgData name="David Stewart" userId="40cffe60-b158-4416-946b-e9ac5816f94c" providerId="ADAL" clId="{3F648DE8-811B-4620-8CC2-4CB6E58C39CC}" dt="2025-01-23T15:50:22.650" v="98"/>
        <pc:sldMkLst>
          <pc:docMk/>
          <pc:sldMk cId="2297772065" sldId="2147471654"/>
        </pc:sldMkLst>
      </pc:sldChg>
      <pc:sldChg chg="addSp delSp modSp mod addAnim delAnim modAnim">
        <pc:chgData name="David Stewart" userId="40cffe60-b158-4416-946b-e9ac5816f94c" providerId="ADAL" clId="{3F648DE8-811B-4620-8CC2-4CB6E58C39CC}" dt="2025-01-23T07:35:28.310" v="50" actId="14826"/>
        <pc:sldMkLst>
          <pc:docMk/>
          <pc:sldMk cId="2263097404" sldId="2147471667"/>
        </pc:sldMkLst>
      </pc:sldChg>
      <pc:sldChg chg="modSp mod">
        <pc:chgData name="David Stewart" userId="40cffe60-b158-4416-946b-e9ac5816f94c" providerId="ADAL" clId="{3F648DE8-811B-4620-8CC2-4CB6E58C39CC}" dt="2025-02-26T16:24:17.919" v="142" actId="33935"/>
        <pc:sldMkLst>
          <pc:docMk/>
          <pc:sldMk cId="1630044264" sldId="2147471706"/>
        </pc:sldMkLst>
      </pc:sldChg>
      <pc:sldChg chg="modSp">
        <pc:chgData name="David Stewart" userId="40cffe60-b158-4416-946b-e9ac5816f94c" providerId="ADAL" clId="{3F648DE8-811B-4620-8CC2-4CB6E58C39CC}" dt="2025-02-26T16:22:47.429" v="112" actId="14826"/>
        <pc:sldMkLst>
          <pc:docMk/>
          <pc:sldMk cId="4166277699" sldId="2147471714"/>
        </pc:sldMkLst>
      </pc:sldChg>
      <pc:sldChg chg="addSp delSp modSp mod modAnim">
        <pc:chgData name="David Stewart" userId="40cffe60-b158-4416-946b-e9ac5816f94c" providerId="ADAL" clId="{3F648DE8-811B-4620-8CC2-4CB6E58C39CC}" dt="2025-02-26T16:23:44.396" v="137"/>
        <pc:sldMkLst>
          <pc:docMk/>
          <pc:sldMk cId="800251449" sldId="2147471715"/>
        </pc:sldMkLst>
      </pc:sldChg>
      <pc:sldChg chg="modSp mod modAnim modNotesTx">
        <pc:chgData name="David Stewart" userId="40cffe60-b158-4416-946b-e9ac5816f94c" providerId="ADAL" clId="{3F648DE8-811B-4620-8CC2-4CB6E58C39CC}" dt="2025-01-23T15:27:00.501" v="95" actId="20577"/>
        <pc:sldMkLst>
          <pc:docMk/>
          <pc:sldMk cId="2085068149" sldId="2147471723"/>
        </pc:sldMkLst>
      </pc:sldChg>
      <pc:sldChg chg="modSp">
        <pc:chgData name="David Stewart" userId="40cffe60-b158-4416-946b-e9ac5816f94c" providerId="ADAL" clId="{3F648DE8-811B-4620-8CC2-4CB6E58C39CC}" dt="2025-01-23T07:40:27.053" v="59" actId="14826"/>
        <pc:sldMkLst>
          <pc:docMk/>
          <pc:sldMk cId="2042328095" sldId="2147471724"/>
        </pc:sldMkLst>
      </pc:sldChg>
      <pc:sldChg chg="modSp mod">
        <pc:chgData name="David Stewart" userId="40cffe60-b158-4416-946b-e9ac5816f94c" providerId="ADAL" clId="{3F648DE8-811B-4620-8CC2-4CB6E58C39CC}" dt="2025-01-23T07:40:34.416" v="60" actId="14826"/>
        <pc:sldMkLst>
          <pc:docMk/>
          <pc:sldMk cId="90369799" sldId="2147471726"/>
        </pc:sldMkLst>
      </pc:sldChg>
      <pc:sldChg chg="modSp">
        <pc:chgData name="David Stewart" userId="40cffe60-b158-4416-946b-e9ac5816f94c" providerId="ADAL" clId="{3F648DE8-811B-4620-8CC2-4CB6E58C39CC}" dt="2025-01-23T07:41:33.276" v="63" actId="14826"/>
        <pc:sldMkLst>
          <pc:docMk/>
          <pc:sldMk cId="2845393717" sldId="2147471727"/>
        </pc:sldMkLst>
      </pc:sldChg>
      <pc:sldChg chg="modSp">
        <pc:chgData name="David Stewart" userId="40cffe60-b158-4416-946b-e9ac5816f94c" providerId="ADAL" clId="{3F648DE8-811B-4620-8CC2-4CB6E58C39CC}" dt="2025-01-23T07:41:58.415" v="66" actId="14826"/>
        <pc:sldMkLst>
          <pc:docMk/>
          <pc:sldMk cId="879971647" sldId="2147471728"/>
        </pc:sldMkLst>
      </pc:sldChg>
      <pc:sldChg chg="modSp">
        <pc:chgData name="David Stewart" userId="40cffe60-b158-4416-946b-e9ac5816f94c" providerId="ADAL" clId="{3F648DE8-811B-4620-8CC2-4CB6E58C39CC}" dt="2025-01-23T07:42:12.413" v="68" actId="14826"/>
        <pc:sldMkLst>
          <pc:docMk/>
          <pc:sldMk cId="372780087" sldId="2147471730"/>
        </pc:sldMkLst>
      </pc:sldChg>
      <pc:sldMasterChg chg="modSldLayout">
        <pc:chgData name="David Stewart" userId="40cffe60-b158-4416-946b-e9ac5816f94c" providerId="ADAL" clId="{3F648DE8-811B-4620-8CC2-4CB6E58C39CC}" dt="2025-01-17T12:13:13.325" v="6" actId="14430"/>
        <pc:sldMasterMkLst>
          <pc:docMk/>
          <pc:sldMasterMk cId="261135038" sldId="2147483648"/>
        </pc:sldMasterMkLst>
        <pc:sldLayoutChg chg="modSp mod">
          <pc:chgData name="David Stewart" userId="40cffe60-b158-4416-946b-e9ac5816f94c" providerId="ADAL" clId="{3F648DE8-811B-4620-8CC2-4CB6E58C39CC}" dt="2025-01-17T12:13:13.325" v="6" actId="14430"/>
          <pc:sldLayoutMkLst>
            <pc:docMk/>
            <pc:sldMasterMk cId="261135038" sldId="2147483648"/>
            <pc:sldLayoutMk cId="1249328512" sldId="2147483714"/>
          </pc:sldLayoutMkLst>
        </pc:sldLayoutChg>
      </pc:sldMasterChg>
    </pc:docChg>
  </pc:docChgLst>
  <pc:docChgLst>
    <pc:chgData name="David Stewart" userId="40cffe60-b158-4416-946b-e9ac5816f94c" providerId="ADAL" clId="{2DA92D35-40B4-4FFD-BBBA-DFD189B5BF9D}"/>
    <pc:docChg chg="undo custSel addSld delSld modSld sldOrd modSection">
      <pc:chgData name="David Stewart" userId="40cffe60-b158-4416-946b-e9ac5816f94c" providerId="ADAL" clId="{2DA92D35-40B4-4FFD-BBBA-DFD189B5BF9D}" dt="2025-01-15T17:06:07.569" v="885" actId="478"/>
      <pc:docMkLst>
        <pc:docMk/>
      </pc:docMkLst>
      <pc:sldChg chg="modSp del mod">
        <pc:chgData name="David Stewart" userId="40cffe60-b158-4416-946b-e9ac5816f94c" providerId="ADAL" clId="{2DA92D35-40B4-4FFD-BBBA-DFD189B5BF9D}" dt="2025-01-15T13:55:22.495" v="604" actId="47"/>
        <pc:sldMkLst>
          <pc:docMk/>
          <pc:sldMk cId="2180195417" sldId="449"/>
        </pc:sldMkLst>
      </pc:sldChg>
      <pc:sldChg chg="del">
        <pc:chgData name="David Stewart" userId="40cffe60-b158-4416-946b-e9ac5816f94c" providerId="ADAL" clId="{2DA92D35-40B4-4FFD-BBBA-DFD189B5BF9D}" dt="2025-01-15T13:41:10.861" v="354" actId="47"/>
        <pc:sldMkLst>
          <pc:docMk/>
          <pc:sldMk cId="3233066021" sldId="450"/>
        </pc:sldMkLst>
      </pc:sldChg>
      <pc:sldChg chg="del">
        <pc:chgData name="David Stewart" userId="40cffe60-b158-4416-946b-e9ac5816f94c" providerId="ADAL" clId="{2DA92D35-40B4-4FFD-BBBA-DFD189B5BF9D}" dt="2025-01-15T13:25:27.419" v="236" actId="47"/>
        <pc:sldMkLst>
          <pc:docMk/>
          <pc:sldMk cId="3995727770" sldId="452"/>
        </pc:sldMkLst>
      </pc:sldChg>
      <pc:sldChg chg="del">
        <pc:chgData name="David Stewart" userId="40cffe60-b158-4416-946b-e9ac5816f94c" providerId="ADAL" clId="{2DA92D35-40B4-4FFD-BBBA-DFD189B5BF9D}" dt="2025-01-15T13:44:54.185" v="417" actId="47"/>
        <pc:sldMkLst>
          <pc:docMk/>
          <pc:sldMk cId="497638434" sldId="456"/>
        </pc:sldMkLst>
      </pc:sldChg>
      <pc:sldChg chg="modSp del mod">
        <pc:chgData name="David Stewart" userId="40cffe60-b158-4416-946b-e9ac5816f94c" providerId="ADAL" clId="{2DA92D35-40B4-4FFD-BBBA-DFD189B5BF9D}" dt="2025-01-15T14:05:27.214" v="741" actId="47"/>
        <pc:sldMkLst>
          <pc:docMk/>
          <pc:sldMk cId="843798289" sldId="457"/>
        </pc:sldMkLst>
      </pc:sldChg>
      <pc:sldChg chg="del">
        <pc:chgData name="David Stewart" userId="40cffe60-b158-4416-946b-e9ac5816f94c" providerId="ADAL" clId="{2DA92D35-40B4-4FFD-BBBA-DFD189B5BF9D}" dt="2025-01-15T13:47:32.471" v="476" actId="47"/>
        <pc:sldMkLst>
          <pc:docMk/>
          <pc:sldMk cId="1853305690" sldId="461"/>
        </pc:sldMkLst>
      </pc:sldChg>
      <pc:sldChg chg="modSp del mod">
        <pc:chgData name="David Stewart" userId="40cffe60-b158-4416-946b-e9ac5816f94c" providerId="ADAL" clId="{2DA92D35-40B4-4FFD-BBBA-DFD189B5BF9D}" dt="2025-01-15T14:09:03.750" v="802" actId="47"/>
        <pc:sldMkLst>
          <pc:docMk/>
          <pc:sldMk cId="3903085673" sldId="463"/>
        </pc:sldMkLst>
      </pc:sldChg>
      <pc:sldChg chg="del">
        <pc:chgData name="David Stewart" userId="40cffe60-b158-4416-946b-e9ac5816f94c" providerId="ADAL" clId="{2DA92D35-40B4-4FFD-BBBA-DFD189B5BF9D}" dt="2025-01-15T13:11:06.823" v="71" actId="47"/>
        <pc:sldMkLst>
          <pc:docMk/>
          <pc:sldMk cId="1338720283" sldId="474"/>
        </pc:sldMkLst>
      </pc:sldChg>
      <pc:sldChg chg="del">
        <pc:chgData name="David Stewart" userId="40cffe60-b158-4416-946b-e9ac5816f94c" providerId="ADAL" clId="{2DA92D35-40B4-4FFD-BBBA-DFD189B5BF9D}" dt="2025-01-15T13:12:33.272" v="81" actId="47"/>
        <pc:sldMkLst>
          <pc:docMk/>
          <pc:sldMk cId="1791147809" sldId="475"/>
        </pc:sldMkLst>
      </pc:sldChg>
      <pc:sldChg chg="del">
        <pc:chgData name="David Stewart" userId="40cffe60-b158-4416-946b-e9ac5816f94c" providerId="ADAL" clId="{2DA92D35-40B4-4FFD-BBBA-DFD189B5BF9D}" dt="2025-01-15T13:42:54.357" v="369" actId="47"/>
        <pc:sldMkLst>
          <pc:docMk/>
          <pc:sldMk cId="2227199647" sldId="477"/>
        </pc:sldMkLst>
      </pc:sldChg>
      <pc:sldChg chg="del">
        <pc:chgData name="David Stewart" userId="40cffe60-b158-4416-946b-e9ac5816f94c" providerId="ADAL" clId="{2DA92D35-40B4-4FFD-BBBA-DFD189B5BF9D}" dt="2025-01-15T13:11:29.971" v="75" actId="47"/>
        <pc:sldMkLst>
          <pc:docMk/>
          <pc:sldMk cId="4104373442" sldId="478"/>
        </pc:sldMkLst>
      </pc:sldChg>
      <pc:sldChg chg="del">
        <pc:chgData name="David Stewart" userId="40cffe60-b158-4416-946b-e9ac5816f94c" providerId="ADAL" clId="{2DA92D35-40B4-4FFD-BBBA-DFD189B5BF9D}" dt="2025-01-15T13:56:50.662" v="614" actId="47"/>
        <pc:sldMkLst>
          <pc:docMk/>
          <pc:sldMk cId="3462379587" sldId="481"/>
        </pc:sldMkLst>
      </pc:sldChg>
      <pc:sldChg chg="del">
        <pc:chgData name="David Stewart" userId="40cffe60-b158-4416-946b-e9ac5816f94c" providerId="ADAL" clId="{2DA92D35-40B4-4FFD-BBBA-DFD189B5BF9D}" dt="2025-01-15T14:06:25.245" v="753" actId="47"/>
        <pc:sldMkLst>
          <pc:docMk/>
          <pc:sldMk cId="1026730915" sldId="482"/>
        </pc:sldMkLst>
      </pc:sldChg>
      <pc:sldChg chg="del">
        <pc:chgData name="David Stewart" userId="40cffe60-b158-4416-946b-e9ac5816f94c" providerId="ADAL" clId="{2DA92D35-40B4-4FFD-BBBA-DFD189B5BF9D}" dt="2025-01-15T13:50:56.530" v="550" actId="47"/>
        <pc:sldMkLst>
          <pc:docMk/>
          <pc:sldMk cId="3484284376" sldId="483"/>
        </pc:sldMkLst>
      </pc:sldChg>
      <pc:sldChg chg="del">
        <pc:chgData name="David Stewart" userId="40cffe60-b158-4416-946b-e9ac5816f94c" providerId="ADAL" clId="{2DA92D35-40B4-4FFD-BBBA-DFD189B5BF9D}" dt="2025-01-15T13:49:58.543" v="530" actId="47"/>
        <pc:sldMkLst>
          <pc:docMk/>
          <pc:sldMk cId="2886251635" sldId="484"/>
        </pc:sldMkLst>
      </pc:sldChg>
      <pc:sldChg chg="del">
        <pc:chgData name="David Stewart" userId="40cffe60-b158-4416-946b-e9ac5816f94c" providerId="ADAL" clId="{2DA92D35-40B4-4FFD-BBBA-DFD189B5BF9D}" dt="2025-01-15T14:08:42.311" v="798" actId="47"/>
        <pc:sldMkLst>
          <pc:docMk/>
          <pc:sldMk cId="2644719300" sldId="485"/>
        </pc:sldMkLst>
      </pc:sldChg>
      <pc:sldChg chg="del">
        <pc:chgData name="David Stewart" userId="40cffe60-b158-4416-946b-e9ac5816f94c" providerId="ADAL" clId="{2DA92D35-40B4-4FFD-BBBA-DFD189B5BF9D}" dt="2025-01-15T13:16:29.306" v="109" actId="47"/>
        <pc:sldMkLst>
          <pc:docMk/>
          <pc:sldMk cId="1160685480" sldId="486"/>
        </pc:sldMkLst>
      </pc:sldChg>
      <pc:sldChg chg="modSp del mod">
        <pc:chgData name="David Stewart" userId="40cffe60-b158-4416-946b-e9ac5816f94c" providerId="ADAL" clId="{2DA92D35-40B4-4FFD-BBBA-DFD189B5BF9D}" dt="2025-01-15T14:00:39.835" v="668" actId="47"/>
        <pc:sldMkLst>
          <pc:docMk/>
          <pc:sldMk cId="3262346161" sldId="487"/>
        </pc:sldMkLst>
      </pc:sldChg>
      <pc:sldChg chg="del">
        <pc:chgData name="David Stewart" userId="40cffe60-b158-4416-946b-e9ac5816f94c" providerId="ADAL" clId="{2DA92D35-40B4-4FFD-BBBA-DFD189B5BF9D}" dt="2025-01-15T13:27:32" v="256" actId="47"/>
        <pc:sldMkLst>
          <pc:docMk/>
          <pc:sldMk cId="909894818" sldId="488"/>
        </pc:sldMkLst>
      </pc:sldChg>
      <pc:sldChg chg="del">
        <pc:chgData name="David Stewart" userId="40cffe60-b158-4416-946b-e9ac5816f94c" providerId="ADAL" clId="{2DA92D35-40B4-4FFD-BBBA-DFD189B5BF9D}" dt="2025-01-15T13:06:57.835" v="29" actId="47"/>
        <pc:sldMkLst>
          <pc:docMk/>
          <pc:sldMk cId="3374052987" sldId="489"/>
        </pc:sldMkLst>
      </pc:sldChg>
      <pc:sldChg chg="add del setBg">
        <pc:chgData name="David Stewart" userId="40cffe60-b158-4416-946b-e9ac5816f94c" providerId="ADAL" clId="{2DA92D35-40B4-4FFD-BBBA-DFD189B5BF9D}" dt="2025-01-15T13:47:43.510" v="485" actId="47"/>
        <pc:sldMkLst>
          <pc:docMk/>
          <pc:sldMk cId="2034335188" sldId="2147471648"/>
        </pc:sldMkLst>
      </pc:sldChg>
      <pc:sldChg chg="addSp delSp modSp add mod delAnim modAnim modNotesTx">
        <pc:chgData name="David Stewart" userId="40cffe60-b158-4416-946b-e9ac5816f94c" providerId="ADAL" clId="{2DA92D35-40B4-4FFD-BBBA-DFD189B5BF9D}" dt="2025-01-15T13:06:22.176" v="28"/>
        <pc:sldMkLst>
          <pc:docMk/>
          <pc:sldMk cId="2297772065" sldId="2147471654"/>
        </pc:sldMkLst>
      </pc:sldChg>
      <pc:sldChg chg="modSp add mod modAnim modNotesTx">
        <pc:chgData name="David Stewart" userId="40cffe60-b158-4416-946b-e9ac5816f94c" providerId="ADAL" clId="{2DA92D35-40B4-4FFD-BBBA-DFD189B5BF9D}" dt="2025-01-15T15:39:50.035" v="848" actId="20577"/>
        <pc:sldMkLst>
          <pc:docMk/>
          <pc:sldMk cId="2263097404" sldId="2147471667"/>
        </pc:sldMkLst>
      </pc:sldChg>
      <pc:sldChg chg="addSp delSp modSp add mod modAnim modNotesTx">
        <pc:chgData name="David Stewart" userId="40cffe60-b158-4416-946b-e9ac5816f94c" providerId="ADAL" clId="{2DA92D35-40B4-4FFD-BBBA-DFD189B5BF9D}" dt="2025-01-15T16:52:20.546" v="857"/>
        <pc:sldMkLst>
          <pc:docMk/>
          <pc:sldMk cId="2095449017" sldId="2147471682"/>
        </pc:sldMkLst>
      </pc:sldChg>
      <pc:sldChg chg="addSp delSp modSp add mod delAnim modAnim modNotesTx">
        <pc:chgData name="David Stewart" userId="40cffe60-b158-4416-946b-e9ac5816f94c" providerId="ADAL" clId="{2DA92D35-40B4-4FFD-BBBA-DFD189B5BF9D}" dt="2025-01-15T17:06:07.569" v="885" actId="478"/>
        <pc:sldMkLst>
          <pc:docMk/>
          <pc:sldMk cId="1019083285" sldId="2147471685"/>
        </pc:sldMkLst>
      </pc:sldChg>
      <pc:sldChg chg="addSp delSp modSp add mod addAnim delAnim modAnim modNotesTx">
        <pc:chgData name="David Stewart" userId="40cffe60-b158-4416-946b-e9ac5816f94c" providerId="ADAL" clId="{2DA92D35-40B4-4FFD-BBBA-DFD189B5BF9D}" dt="2025-01-15T14:12:14.610" v="835"/>
        <pc:sldMkLst>
          <pc:docMk/>
          <pc:sldMk cId="3059312608" sldId="2147471703"/>
        </pc:sldMkLst>
      </pc:sldChg>
      <pc:sldChg chg="modSp add mod ord setBg modAnim modNotesTx">
        <pc:chgData name="David Stewart" userId="40cffe60-b158-4416-946b-e9ac5816f94c" providerId="ADAL" clId="{2DA92D35-40B4-4FFD-BBBA-DFD189B5BF9D}" dt="2025-01-15T13:38:15.618" v="321"/>
        <pc:sldMkLst>
          <pc:docMk/>
          <pc:sldMk cId="1630044264" sldId="2147471706"/>
        </pc:sldMkLst>
      </pc:sldChg>
      <pc:sldChg chg="modSp add modAnim modNotesTx">
        <pc:chgData name="David Stewart" userId="40cffe60-b158-4416-946b-e9ac5816f94c" providerId="ADAL" clId="{2DA92D35-40B4-4FFD-BBBA-DFD189B5BF9D}" dt="2025-01-15T13:11:25.094" v="74"/>
        <pc:sldMkLst>
          <pc:docMk/>
          <pc:sldMk cId="4217780815" sldId="2147471713"/>
        </pc:sldMkLst>
      </pc:sldChg>
      <pc:sldChg chg="addSp delSp modSp add mod ord modTransition addAnim delAnim modAnim modNotesTx">
        <pc:chgData name="David Stewart" userId="40cffe60-b158-4416-946b-e9ac5816f94c" providerId="ADAL" clId="{2DA92D35-40B4-4FFD-BBBA-DFD189B5BF9D}" dt="2025-01-15T14:09:57.698" v="818"/>
        <pc:sldMkLst>
          <pc:docMk/>
          <pc:sldMk cId="4166277699" sldId="2147471714"/>
        </pc:sldMkLst>
      </pc:sldChg>
      <pc:sldChg chg="modSp add mod modTransition modAnim modNotesTx">
        <pc:chgData name="David Stewart" userId="40cffe60-b158-4416-946b-e9ac5816f94c" providerId="ADAL" clId="{2DA92D35-40B4-4FFD-BBBA-DFD189B5BF9D}" dt="2025-01-15T13:28:30.076" v="259" actId="113"/>
        <pc:sldMkLst>
          <pc:docMk/>
          <pc:sldMk cId="800251449" sldId="2147471715"/>
        </pc:sldMkLst>
      </pc:sldChg>
      <pc:sldChg chg="new del">
        <pc:chgData name="David Stewart" userId="40cffe60-b158-4416-946b-e9ac5816f94c" providerId="ADAL" clId="{2DA92D35-40B4-4FFD-BBBA-DFD189B5BF9D}" dt="2025-01-15T13:35:01.182" v="263" actId="47"/>
        <pc:sldMkLst>
          <pc:docMk/>
          <pc:sldMk cId="2639887201" sldId="2147471716"/>
        </pc:sldMkLst>
      </pc:sldChg>
      <pc:sldChg chg="addSp modSp add mod modAnim modNotesTx">
        <pc:chgData name="David Stewart" userId="40cffe60-b158-4416-946b-e9ac5816f94c" providerId="ADAL" clId="{2DA92D35-40B4-4FFD-BBBA-DFD189B5BF9D}" dt="2025-01-15T13:42:35.568" v="365" actId="207"/>
        <pc:sldMkLst>
          <pc:docMk/>
          <pc:sldMk cId="1246863317" sldId="2147471719"/>
        </pc:sldMkLst>
      </pc:sldChg>
      <pc:sldChg chg="addSp delSp modSp add del mod ord delAnim modNotesTx">
        <pc:chgData name="David Stewart" userId="40cffe60-b158-4416-946b-e9ac5816f94c" providerId="ADAL" clId="{2DA92D35-40B4-4FFD-BBBA-DFD189B5BF9D}" dt="2025-01-15T13:48:28.070" v="494" actId="47"/>
        <pc:sldMkLst>
          <pc:docMk/>
          <pc:sldMk cId="3382962970" sldId="2147471720"/>
        </pc:sldMkLst>
      </pc:sldChg>
      <pc:sldChg chg="addSp delSp modSp add mod ord delAnim modAnim modNotesTx">
        <pc:chgData name="David Stewart" userId="40cffe60-b158-4416-946b-e9ac5816f94c" providerId="ADAL" clId="{2DA92D35-40B4-4FFD-BBBA-DFD189B5BF9D}" dt="2025-01-15T14:10:05.421" v="824"/>
        <pc:sldMkLst>
          <pc:docMk/>
          <pc:sldMk cId="2348248171" sldId="2147471721"/>
        </pc:sldMkLst>
      </pc:sldChg>
      <pc:sldChg chg="addSp delSp modSp add mod delAnim modNotesTx">
        <pc:chgData name="David Stewart" userId="40cffe60-b158-4416-946b-e9ac5816f94c" providerId="ADAL" clId="{2DA92D35-40B4-4FFD-BBBA-DFD189B5BF9D}" dt="2025-01-15T14:09:50.922" v="814"/>
        <pc:sldMkLst>
          <pc:docMk/>
          <pc:sldMk cId="2574676503" sldId="2147471722"/>
        </pc:sldMkLst>
      </pc:sldChg>
      <pc:sldChg chg="addSp delSp modSp add mod delAnim modAnim modNotesTx">
        <pc:chgData name="David Stewart" userId="40cffe60-b158-4416-946b-e9ac5816f94c" providerId="ADAL" clId="{2DA92D35-40B4-4FFD-BBBA-DFD189B5BF9D}" dt="2025-01-15T14:10:16.615" v="828" actId="13244"/>
        <pc:sldMkLst>
          <pc:docMk/>
          <pc:sldMk cId="2085068149" sldId="2147471723"/>
        </pc:sldMkLst>
      </pc:sldChg>
      <pc:sldChg chg="addSp modSp add mod modAnim modNotesTx">
        <pc:chgData name="David Stewart" userId="40cffe60-b158-4416-946b-e9ac5816f94c" providerId="ADAL" clId="{2DA92D35-40B4-4FFD-BBBA-DFD189B5BF9D}" dt="2025-01-15T14:09:32.682" v="808" actId="207"/>
        <pc:sldMkLst>
          <pc:docMk/>
          <pc:sldMk cId="2042328095" sldId="2147471724"/>
        </pc:sldMkLst>
      </pc:sldChg>
      <pc:sldChg chg="addSp delSp modSp add mod modTransition modAnim modNotesTx">
        <pc:chgData name="David Stewart" userId="40cffe60-b158-4416-946b-e9ac5816f94c" providerId="ADAL" clId="{2DA92D35-40B4-4FFD-BBBA-DFD189B5BF9D}" dt="2025-01-15T14:09:45.375" v="812"/>
        <pc:sldMkLst>
          <pc:docMk/>
          <pc:sldMk cId="3030545871" sldId="2147471725"/>
        </pc:sldMkLst>
      </pc:sldChg>
      <pc:sldChg chg="addSp delSp modSp add mod delAnim modAnim modNotesTx">
        <pc:chgData name="David Stewart" userId="40cffe60-b158-4416-946b-e9ac5816f94c" providerId="ADAL" clId="{2DA92D35-40B4-4FFD-BBBA-DFD189B5BF9D}" dt="2025-01-15T14:48:18.627" v="840" actId="207"/>
        <pc:sldMkLst>
          <pc:docMk/>
          <pc:sldMk cId="90369799" sldId="2147471726"/>
        </pc:sldMkLst>
      </pc:sldChg>
      <pc:sldChg chg="addSp modSp add mod modAnim modNotesTx">
        <pc:chgData name="David Stewart" userId="40cffe60-b158-4416-946b-e9ac5816f94c" providerId="ADAL" clId="{2DA92D35-40B4-4FFD-BBBA-DFD189B5BF9D}" dt="2025-01-15T14:09:18.308" v="805" actId="207"/>
        <pc:sldMkLst>
          <pc:docMk/>
          <pc:sldMk cId="2845393717" sldId="2147471727"/>
        </pc:sldMkLst>
      </pc:sldChg>
      <pc:sldChg chg="addSp delSp modSp add mod">
        <pc:chgData name="David Stewart" userId="40cffe60-b158-4416-946b-e9ac5816f94c" providerId="ADAL" clId="{2DA92D35-40B4-4FFD-BBBA-DFD189B5BF9D}" dt="2025-01-15T16:52:12.439" v="855"/>
        <pc:sldMkLst>
          <pc:docMk/>
          <pc:sldMk cId="879971647" sldId="2147471728"/>
        </pc:sldMkLst>
      </pc:sldChg>
      <pc:sldChg chg="addSp delSp modSp add mod modTransition modAnim modNotesTx">
        <pc:chgData name="David Stewart" userId="40cffe60-b158-4416-946b-e9ac5816f94c" providerId="ADAL" clId="{2DA92D35-40B4-4FFD-BBBA-DFD189B5BF9D}" dt="2025-01-15T14:09:11.424" v="804" actId="207"/>
        <pc:sldMkLst>
          <pc:docMk/>
          <pc:sldMk cId="2102494425" sldId="2147471729"/>
        </pc:sldMkLst>
      </pc:sldChg>
      <pc:sldChg chg="addSp delSp modSp add mod delAnim modAnim modNotesTx">
        <pc:chgData name="David Stewart" userId="40cffe60-b158-4416-946b-e9ac5816f94c" providerId="ADAL" clId="{2DA92D35-40B4-4FFD-BBBA-DFD189B5BF9D}" dt="2025-01-15T14:08:55.315" v="801" actId="207"/>
        <pc:sldMkLst>
          <pc:docMk/>
          <pc:sldMk cId="372780087" sldId="2147471730"/>
        </pc:sldMkLst>
      </pc:sldChg>
      <pc:sldChg chg="addSp delSp modSp add mod modTransition delAnim modAnim modNotesTx">
        <pc:chgData name="David Stewart" userId="40cffe60-b158-4416-946b-e9ac5816f94c" providerId="ADAL" clId="{2DA92D35-40B4-4FFD-BBBA-DFD189B5BF9D}" dt="2025-01-15T14:10:30.341" v="833"/>
        <pc:sldMkLst>
          <pc:docMk/>
          <pc:sldMk cId="3922321930" sldId="2147471731"/>
        </pc:sldMkLst>
      </pc:sldChg>
      <pc:sldMasterChg chg="delSldLayout">
        <pc:chgData name="David Stewart" userId="40cffe60-b158-4416-946b-e9ac5816f94c" providerId="ADAL" clId="{2DA92D35-40B4-4FFD-BBBA-DFD189B5BF9D}" dt="2025-01-15T13:47:43.510" v="485" actId="47"/>
        <pc:sldMasterMkLst>
          <pc:docMk/>
          <pc:sldMasterMk cId="261135038" sldId="2147483648"/>
        </pc:sldMasterMkLst>
        <pc:sldLayoutChg chg="del">
          <pc:chgData name="David Stewart" userId="40cffe60-b158-4416-946b-e9ac5816f94c" providerId="ADAL" clId="{2DA92D35-40B4-4FFD-BBBA-DFD189B5BF9D}" dt="2025-01-15T13:47:43.510" v="485" actId="47"/>
          <pc:sldLayoutMkLst>
            <pc:docMk/>
            <pc:sldMasterMk cId="261135038" sldId="2147483648"/>
            <pc:sldLayoutMk cId="3178726157" sldId="2147483719"/>
          </pc:sldLayoutMkLst>
        </pc:sldLayoutChg>
      </pc:sldMasterChg>
    </pc:docChg>
  </pc:docChgLst>
  <pc:docChgLst>
    <pc:chgData name="David Stewart" userId="40cffe60-b158-4416-946b-e9ac5816f94c" providerId="ADAL" clId="{B4AB707E-81DD-45BC-B8D9-B3DAD5478B9F}"/>
    <pc:docChg chg="undo custSel modSld">
      <pc:chgData name="David Stewart" userId="40cffe60-b158-4416-946b-e9ac5816f94c" providerId="ADAL" clId="{B4AB707E-81DD-45BC-B8D9-B3DAD5478B9F}" dt="2024-12-16T13:50:27.662" v="232"/>
      <pc:docMkLst>
        <pc:docMk/>
      </pc:docMkLst>
      <pc:sldChg chg="modNotesTx">
        <pc:chgData name="David Stewart" userId="40cffe60-b158-4416-946b-e9ac5816f94c" providerId="ADAL" clId="{B4AB707E-81DD-45BC-B8D9-B3DAD5478B9F}" dt="2024-12-16T13:50:27.662" v="232"/>
        <pc:sldMkLst>
          <pc:docMk/>
          <pc:sldMk cId="2180195417" sldId="449"/>
        </pc:sldMkLst>
      </pc:sldChg>
      <pc:sldChg chg="modNotesTx">
        <pc:chgData name="David Stewart" userId="40cffe60-b158-4416-946b-e9ac5816f94c" providerId="ADAL" clId="{B4AB707E-81DD-45BC-B8D9-B3DAD5478B9F}" dt="2024-12-11T11:44:58.921" v="145" actId="20577"/>
        <pc:sldMkLst>
          <pc:docMk/>
          <pc:sldMk cId="497638434" sldId="456"/>
        </pc:sldMkLst>
      </pc:sldChg>
      <pc:sldChg chg="modNotesTx">
        <pc:chgData name="David Stewart" userId="40cffe60-b158-4416-946b-e9ac5816f94c" providerId="ADAL" clId="{B4AB707E-81DD-45BC-B8D9-B3DAD5478B9F}" dt="2024-12-16T13:50:18.156" v="231"/>
        <pc:sldMkLst>
          <pc:docMk/>
          <pc:sldMk cId="843798289" sldId="457"/>
        </pc:sldMkLst>
      </pc:sldChg>
      <pc:sldChg chg="modNotesTx">
        <pc:chgData name="David Stewart" userId="40cffe60-b158-4416-946b-e9ac5816f94c" providerId="ADAL" clId="{B4AB707E-81DD-45BC-B8D9-B3DAD5478B9F}" dt="2024-12-16T13:50:09.805" v="230"/>
        <pc:sldMkLst>
          <pc:docMk/>
          <pc:sldMk cId="3903085673" sldId="463"/>
        </pc:sldMkLst>
      </pc:sldChg>
      <pc:sldChg chg="modSp mod modNotesTx">
        <pc:chgData name="David Stewart" userId="40cffe60-b158-4416-946b-e9ac5816f94c" providerId="ADAL" clId="{B4AB707E-81DD-45BC-B8D9-B3DAD5478B9F}" dt="2024-12-16T13:49:38.812" v="227" actId="20577"/>
        <pc:sldMkLst>
          <pc:docMk/>
          <pc:sldMk cId="3462379587" sldId="481"/>
        </pc:sldMkLst>
      </pc:sldChg>
      <pc:sldChg chg="modSp modNotesTx">
        <pc:chgData name="David Stewart" userId="40cffe60-b158-4416-946b-e9ac5816f94c" providerId="ADAL" clId="{B4AB707E-81DD-45BC-B8D9-B3DAD5478B9F}" dt="2024-12-16T13:49:57.772" v="228"/>
        <pc:sldMkLst>
          <pc:docMk/>
          <pc:sldMk cId="1026730915" sldId="482"/>
        </pc:sldMkLst>
      </pc:sldChg>
      <pc:sldChg chg="delSp modSp mod delAnim modNotesTx">
        <pc:chgData name="David Stewart" userId="40cffe60-b158-4416-946b-e9ac5816f94c" providerId="ADAL" clId="{B4AB707E-81DD-45BC-B8D9-B3DAD5478B9F}" dt="2024-12-11T11:43:16.248" v="112" actId="478"/>
        <pc:sldMkLst>
          <pc:docMk/>
          <pc:sldMk cId="3484284376" sldId="483"/>
        </pc:sldMkLst>
      </pc:sldChg>
      <pc:sldChg chg="delSp modSp mod delAnim modNotesTx">
        <pc:chgData name="David Stewart" userId="40cffe60-b158-4416-946b-e9ac5816f94c" providerId="ADAL" clId="{B4AB707E-81DD-45BC-B8D9-B3DAD5478B9F}" dt="2024-12-11T11:44:32.765" v="125" actId="20577"/>
        <pc:sldMkLst>
          <pc:docMk/>
          <pc:sldMk cId="2886251635" sldId="484"/>
        </pc:sldMkLst>
      </pc:sldChg>
      <pc:sldChg chg="modSp modNotesTx">
        <pc:chgData name="David Stewart" userId="40cffe60-b158-4416-946b-e9ac5816f94c" providerId="ADAL" clId="{B4AB707E-81DD-45BC-B8D9-B3DAD5478B9F}" dt="2024-12-16T13:50:03.434" v="229"/>
        <pc:sldMkLst>
          <pc:docMk/>
          <pc:sldMk cId="2644719300" sldId="485"/>
        </pc:sldMkLst>
      </pc:sldChg>
      <pc:sldChg chg="delSp modSp mod delAnim modNotesTx">
        <pc:chgData name="David Stewart" userId="40cffe60-b158-4416-946b-e9ac5816f94c" providerId="ADAL" clId="{B4AB707E-81DD-45BC-B8D9-B3DAD5478B9F}" dt="2024-12-11T11:42:21.545" v="102" actId="20577"/>
        <pc:sldMkLst>
          <pc:docMk/>
          <pc:sldMk cId="1160685480" sldId="486"/>
        </pc:sldMkLst>
      </pc:sldChg>
      <pc:sldChg chg="delSp modSp mod delAnim modNotesTx">
        <pc:chgData name="David Stewart" userId="40cffe60-b158-4416-946b-e9ac5816f94c" providerId="ADAL" clId="{B4AB707E-81DD-45BC-B8D9-B3DAD5478B9F}" dt="2024-12-11T11:42:50.366" v="107" actId="478"/>
        <pc:sldMkLst>
          <pc:docMk/>
          <pc:sldMk cId="909894818" sldId="488"/>
        </pc:sldMkLst>
      </pc:sldChg>
      <pc:sldChg chg="addSp delSp modSp mod modAnim">
        <pc:chgData name="David Stewart" userId="40cffe60-b158-4416-946b-e9ac5816f94c" providerId="ADAL" clId="{B4AB707E-81DD-45BC-B8D9-B3DAD5478B9F}" dt="2024-12-12T11:00:11.935" v="159" actId="478"/>
        <pc:sldMkLst>
          <pc:docMk/>
          <pc:sldMk cId="3374052987" sldId="489"/>
        </pc:sldMkLst>
      </pc:sldChg>
    </pc:docChg>
  </pc:docChgLst>
  <pc:docChgLst>
    <pc:chgData name="David Stewart" userId="40cffe60-b158-4416-946b-e9ac5816f94c" providerId="ADAL" clId="{208B47D6-567D-4CDF-8BF4-C75F4E9CA82A}"/>
    <pc:docChg chg="undo custSel delSld modSld sldOrd modSection">
      <pc:chgData name="David Stewart" userId="40cffe60-b158-4416-946b-e9ac5816f94c" providerId="ADAL" clId="{208B47D6-567D-4CDF-8BF4-C75F4E9CA82A}" dt="2025-01-16T10:12:17.336" v="615" actId="962"/>
      <pc:docMkLst>
        <pc:docMk/>
      </pc:docMkLst>
      <pc:sldChg chg="modSp mod modAnim modNotes">
        <pc:chgData name="David Stewart" userId="40cffe60-b158-4416-946b-e9ac5816f94c" providerId="ADAL" clId="{208B47D6-567D-4CDF-8BF4-C75F4E9CA82A}" dt="2025-01-16T09:54:39.381" v="612"/>
        <pc:sldMkLst>
          <pc:docMk/>
          <pc:sldMk cId="2297772065" sldId="2147471654"/>
        </pc:sldMkLst>
      </pc:sldChg>
      <pc:sldChg chg="modSp modNotes">
        <pc:chgData name="David Stewart" userId="40cffe60-b158-4416-946b-e9ac5816f94c" providerId="ADAL" clId="{208B47D6-567D-4CDF-8BF4-C75F4E9CA82A}" dt="2025-01-16T08:16:21.693" v="30"/>
        <pc:sldMkLst>
          <pc:docMk/>
          <pc:sldMk cId="2263097404" sldId="2147471667"/>
        </pc:sldMkLst>
      </pc:sldChg>
      <pc:sldChg chg="del modNotes">
        <pc:chgData name="David Stewart" userId="40cffe60-b158-4416-946b-e9ac5816f94c" providerId="ADAL" clId="{208B47D6-567D-4CDF-8BF4-C75F4E9CA82A}" dt="2025-01-16T08:28:28.789" v="107" actId="47"/>
        <pc:sldMkLst>
          <pc:docMk/>
          <pc:sldMk cId="2095449017" sldId="2147471682"/>
        </pc:sldMkLst>
      </pc:sldChg>
      <pc:sldChg chg="modSp modNotes">
        <pc:chgData name="David Stewart" userId="40cffe60-b158-4416-946b-e9ac5816f94c" providerId="ADAL" clId="{208B47D6-567D-4CDF-8BF4-C75F4E9CA82A}" dt="2025-01-16T08:16:21.693" v="30"/>
        <pc:sldMkLst>
          <pc:docMk/>
          <pc:sldMk cId="3059312608" sldId="2147471703"/>
        </pc:sldMkLst>
      </pc:sldChg>
      <pc:sldChg chg="addSp delSp modSp mod modAnim modNotes modNotesTx">
        <pc:chgData name="David Stewart" userId="40cffe60-b158-4416-946b-e9ac5816f94c" providerId="ADAL" clId="{208B47D6-567D-4CDF-8BF4-C75F4E9CA82A}" dt="2025-01-16T08:18:24.586" v="43"/>
        <pc:sldMkLst>
          <pc:docMk/>
          <pc:sldMk cId="1630044264" sldId="2147471706"/>
        </pc:sldMkLst>
      </pc:sldChg>
      <pc:sldChg chg="modSp del modNotes">
        <pc:chgData name="David Stewart" userId="40cffe60-b158-4416-946b-e9ac5816f94c" providerId="ADAL" clId="{208B47D6-567D-4CDF-8BF4-C75F4E9CA82A}" dt="2025-01-16T08:30:57.170" v="115" actId="47"/>
        <pc:sldMkLst>
          <pc:docMk/>
          <pc:sldMk cId="4217780815" sldId="2147471713"/>
        </pc:sldMkLst>
      </pc:sldChg>
      <pc:sldChg chg="modSp modNotes">
        <pc:chgData name="David Stewart" userId="40cffe60-b158-4416-946b-e9ac5816f94c" providerId="ADAL" clId="{208B47D6-567D-4CDF-8BF4-C75F4E9CA82A}" dt="2025-01-16T08:16:21.693" v="30"/>
        <pc:sldMkLst>
          <pc:docMk/>
          <pc:sldMk cId="4166277699" sldId="2147471714"/>
        </pc:sldMkLst>
      </pc:sldChg>
      <pc:sldChg chg="addSp modSp mod modAnim modNotes modNotesTx">
        <pc:chgData name="David Stewart" userId="40cffe60-b158-4416-946b-e9ac5816f94c" providerId="ADAL" clId="{208B47D6-567D-4CDF-8BF4-C75F4E9CA82A}" dt="2025-01-16T08:45:02.152" v="605"/>
        <pc:sldMkLst>
          <pc:docMk/>
          <pc:sldMk cId="800251449" sldId="2147471715"/>
        </pc:sldMkLst>
      </pc:sldChg>
      <pc:sldChg chg="modNotes">
        <pc:chgData name="David Stewart" userId="40cffe60-b158-4416-946b-e9ac5816f94c" providerId="ADAL" clId="{208B47D6-567D-4CDF-8BF4-C75F4E9CA82A}" dt="2025-01-16T08:14:10.731" v="18"/>
        <pc:sldMkLst>
          <pc:docMk/>
          <pc:sldMk cId="1246863317" sldId="2147471719"/>
        </pc:sldMkLst>
      </pc:sldChg>
      <pc:sldChg chg="modNotes">
        <pc:chgData name="David Stewart" userId="40cffe60-b158-4416-946b-e9ac5816f94c" providerId="ADAL" clId="{208B47D6-567D-4CDF-8BF4-C75F4E9CA82A}" dt="2025-01-16T08:14:10.731" v="18"/>
        <pc:sldMkLst>
          <pc:docMk/>
          <pc:sldMk cId="2348248171" sldId="2147471721"/>
        </pc:sldMkLst>
      </pc:sldChg>
      <pc:sldChg chg="modNotes">
        <pc:chgData name="David Stewart" userId="40cffe60-b158-4416-946b-e9ac5816f94c" providerId="ADAL" clId="{208B47D6-567D-4CDF-8BF4-C75F4E9CA82A}" dt="2025-01-16T08:14:10.731" v="18"/>
        <pc:sldMkLst>
          <pc:docMk/>
          <pc:sldMk cId="2574676503" sldId="2147471722"/>
        </pc:sldMkLst>
      </pc:sldChg>
      <pc:sldChg chg="addSp delSp modSp mod delAnim modAnim modNotes modNotesTx">
        <pc:chgData name="David Stewart" userId="40cffe60-b158-4416-946b-e9ac5816f94c" providerId="ADAL" clId="{208B47D6-567D-4CDF-8BF4-C75F4E9CA82A}" dt="2025-01-16T08:45:15.506" v="606" actId="14429"/>
        <pc:sldMkLst>
          <pc:docMk/>
          <pc:sldMk cId="2085068149" sldId="2147471723"/>
        </pc:sldMkLst>
      </pc:sldChg>
      <pc:sldChg chg="delSp modSp mod delAnim modNotes modNotesTx">
        <pc:chgData name="David Stewart" userId="40cffe60-b158-4416-946b-e9ac5816f94c" providerId="ADAL" clId="{208B47D6-567D-4CDF-8BF4-C75F4E9CA82A}" dt="2025-01-16T08:14:47.560" v="21" actId="478"/>
        <pc:sldMkLst>
          <pc:docMk/>
          <pc:sldMk cId="2042328095" sldId="2147471724"/>
        </pc:sldMkLst>
      </pc:sldChg>
      <pc:sldChg chg="del modNotes">
        <pc:chgData name="David Stewart" userId="40cffe60-b158-4416-946b-e9ac5816f94c" providerId="ADAL" clId="{208B47D6-567D-4CDF-8BF4-C75F4E9CA82A}" dt="2025-01-16T08:14:55.190" v="22" actId="47"/>
        <pc:sldMkLst>
          <pc:docMk/>
          <pc:sldMk cId="3030545871" sldId="2147471725"/>
        </pc:sldMkLst>
      </pc:sldChg>
      <pc:sldChg chg="modSp modNotes modNotesTx">
        <pc:chgData name="David Stewart" userId="40cffe60-b158-4416-946b-e9ac5816f94c" providerId="ADAL" clId="{208B47D6-567D-4CDF-8BF4-C75F4E9CA82A}" dt="2025-01-16T08:15:16.055" v="23"/>
        <pc:sldMkLst>
          <pc:docMk/>
          <pc:sldMk cId="90369799" sldId="2147471726"/>
        </pc:sldMkLst>
      </pc:sldChg>
      <pc:sldChg chg="delSp modSp mod delAnim modNotes modNotesTx">
        <pc:chgData name="David Stewart" userId="40cffe60-b158-4416-946b-e9ac5816f94c" providerId="ADAL" clId="{208B47D6-567D-4CDF-8BF4-C75F4E9CA82A}" dt="2025-01-16T08:27:48.955" v="106"/>
        <pc:sldMkLst>
          <pc:docMk/>
          <pc:sldMk cId="2845393717" sldId="2147471727"/>
        </pc:sldMkLst>
      </pc:sldChg>
      <pc:sldChg chg="addSp delSp modSp mod ord delAnim modAnim modNotes modNotesTx">
        <pc:chgData name="David Stewart" userId="40cffe60-b158-4416-946b-e9ac5816f94c" providerId="ADAL" clId="{208B47D6-567D-4CDF-8BF4-C75F4E9CA82A}" dt="2025-01-16T10:12:03.147" v="613" actId="962"/>
        <pc:sldMkLst>
          <pc:docMk/>
          <pc:sldMk cId="879971647" sldId="2147471728"/>
        </pc:sldMkLst>
      </pc:sldChg>
      <pc:sldChg chg="del modNotes">
        <pc:chgData name="David Stewart" userId="40cffe60-b158-4416-946b-e9ac5816f94c" providerId="ADAL" clId="{208B47D6-567D-4CDF-8BF4-C75F4E9CA82A}" dt="2025-01-16T08:21:28.212" v="62" actId="47"/>
        <pc:sldMkLst>
          <pc:docMk/>
          <pc:sldMk cId="2102494425" sldId="2147471729"/>
        </pc:sldMkLst>
      </pc:sldChg>
      <pc:sldChg chg="delSp modSp mod delAnim modNotes modNotesTx">
        <pc:chgData name="David Stewart" userId="40cffe60-b158-4416-946b-e9ac5816f94c" providerId="ADAL" clId="{208B47D6-567D-4CDF-8BF4-C75F4E9CA82A}" dt="2025-01-16T10:12:17.336" v="615" actId="962"/>
        <pc:sldMkLst>
          <pc:docMk/>
          <pc:sldMk cId="372780087" sldId="2147471730"/>
        </pc:sldMkLst>
      </pc:sldChg>
      <pc:sldChg chg="modSp del modNotes">
        <pc:chgData name="David Stewart" userId="40cffe60-b158-4416-946b-e9ac5816f94c" providerId="ADAL" clId="{208B47D6-567D-4CDF-8BF4-C75F4E9CA82A}" dt="2025-01-16T08:29:48.329" v="110" actId="47"/>
        <pc:sldMkLst>
          <pc:docMk/>
          <pc:sldMk cId="3922321930" sldId="2147471731"/>
        </pc:sldMkLst>
      </pc:sldChg>
    </pc:docChg>
  </pc:docChgLst>
  <pc:docChgLst>
    <pc:chgData name="David Stewart" userId="40cffe60-b158-4416-946b-e9ac5816f94c" providerId="ADAL" clId="{0DFA6C3A-94B9-4351-92C9-17592514A878}"/>
    <pc:docChg chg="custSel modSld">
      <pc:chgData name="David Stewart" userId="40cffe60-b158-4416-946b-e9ac5816f94c" providerId="ADAL" clId="{0DFA6C3A-94B9-4351-92C9-17592514A878}" dt="2025-08-29T14:33:09.413" v="2"/>
      <pc:docMkLst>
        <pc:docMk/>
      </pc:docMkLst>
      <pc:sldChg chg="addSp delSp modSp mod">
        <pc:chgData name="David Stewart" userId="40cffe60-b158-4416-946b-e9ac5816f94c" providerId="ADAL" clId="{0DFA6C3A-94B9-4351-92C9-17592514A878}" dt="2025-08-29T14:33:09.413" v="2"/>
        <pc:sldMkLst>
          <pc:docMk/>
          <pc:sldMk cId="2297772065" sldId="2147471654"/>
        </pc:sldMkLst>
        <pc:picChg chg="add mod">
          <ac:chgData name="David Stewart" userId="40cffe60-b158-4416-946b-e9ac5816f94c" providerId="ADAL" clId="{0DFA6C3A-94B9-4351-92C9-17592514A878}" dt="2025-08-29T14:33:09.413" v="2"/>
          <ac:picMkLst>
            <pc:docMk/>
            <pc:sldMk cId="2297772065" sldId="2147471654"/>
            <ac:picMk id="2" creationId="{33BE83A7-754F-56D5-0100-CB6E53E22972}"/>
          </ac:picMkLst>
        </pc:picChg>
        <pc:picChg chg="del">
          <ac:chgData name="David Stewart" userId="40cffe60-b158-4416-946b-e9ac5816f94c" providerId="ADAL" clId="{0DFA6C3A-94B9-4351-92C9-17592514A878}" dt="2025-08-29T14:33:05.892" v="0" actId="478"/>
          <ac:picMkLst>
            <pc:docMk/>
            <pc:sldMk cId="2297772065" sldId="2147471654"/>
            <ac:picMk id="7" creationId="{1916D527-BF40-6E57-189A-CCFF0DEBBDA0}"/>
          </ac:picMkLst>
        </pc:picChg>
      </pc:sldChg>
    </pc:docChg>
  </pc:docChgLst>
  <pc:docChgLst>
    <pc:chgData name="David Stewart" userId="40cffe60-b158-4416-946b-e9ac5816f94c" providerId="ADAL" clId="{5BC48B51-3453-4DA7-BB58-A596D7766AFA}"/>
    <pc:docChg chg="undo custSel modSld">
      <pc:chgData name="David Stewart" userId="40cffe60-b158-4416-946b-e9ac5816f94c" providerId="ADAL" clId="{5BC48B51-3453-4DA7-BB58-A596D7766AFA}" dt="2025-01-16T12:18:24.512" v="335" actId="20577"/>
      <pc:docMkLst>
        <pc:docMk/>
      </pc:docMkLst>
      <pc:sldChg chg="modSp mod modNotesTx">
        <pc:chgData name="David Stewart" userId="40cffe60-b158-4416-946b-e9ac5816f94c" providerId="ADAL" clId="{5BC48B51-3453-4DA7-BB58-A596D7766AFA}" dt="2025-01-16T11:47:24.666" v="28"/>
        <pc:sldMkLst>
          <pc:docMk/>
          <pc:sldMk cId="2297772065" sldId="2147471654"/>
        </pc:sldMkLst>
      </pc:sldChg>
      <pc:sldChg chg="modSp mod modAnim modNotesTx">
        <pc:chgData name="David Stewart" userId="40cffe60-b158-4416-946b-e9ac5816f94c" providerId="ADAL" clId="{5BC48B51-3453-4DA7-BB58-A596D7766AFA}" dt="2025-01-16T12:17:50.377" v="323" actId="20577"/>
        <pc:sldMkLst>
          <pc:docMk/>
          <pc:sldMk cId="2263097404" sldId="2147471667"/>
        </pc:sldMkLst>
      </pc:sldChg>
      <pc:sldChg chg="modSp mod">
        <pc:chgData name="David Stewart" userId="40cffe60-b158-4416-946b-e9ac5816f94c" providerId="ADAL" clId="{5BC48B51-3453-4DA7-BB58-A596D7766AFA}" dt="2025-01-16T12:17:26.060" v="318" actId="113"/>
        <pc:sldMkLst>
          <pc:docMk/>
          <pc:sldMk cId="1019083285" sldId="2147471685"/>
        </pc:sldMkLst>
      </pc:sldChg>
      <pc:sldChg chg="modSp mod modAnim modNotesTx">
        <pc:chgData name="David Stewart" userId="40cffe60-b158-4416-946b-e9ac5816f94c" providerId="ADAL" clId="{5BC48B51-3453-4DA7-BB58-A596D7766AFA}" dt="2025-01-16T12:18:01.186" v="328" actId="20577"/>
        <pc:sldMkLst>
          <pc:docMk/>
          <pc:sldMk cId="3059312608" sldId="2147471703"/>
        </pc:sldMkLst>
      </pc:sldChg>
      <pc:sldChg chg="modSp mod modAnim modNotesTx">
        <pc:chgData name="David Stewart" userId="40cffe60-b158-4416-946b-e9ac5816f94c" providerId="ADAL" clId="{5BC48B51-3453-4DA7-BB58-A596D7766AFA}" dt="2025-01-16T12:18:11.209" v="331" actId="20577"/>
        <pc:sldMkLst>
          <pc:docMk/>
          <pc:sldMk cId="1630044264" sldId="2147471706"/>
        </pc:sldMkLst>
      </pc:sldChg>
      <pc:sldChg chg="modSp mod modAnim modNotesTx">
        <pc:chgData name="David Stewart" userId="40cffe60-b158-4416-946b-e9ac5816f94c" providerId="ADAL" clId="{5BC48B51-3453-4DA7-BB58-A596D7766AFA}" dt="2025-01-16T12:18:07.907" v="330" actId="20577"/>
        <pc:sldMkLst>
          <pc:docMk/>
          <pc:sldMk cId="4166277699" sldId="2147471714"/>
        </pc:sldMkLst>
      </pc:sldChg>
      <pc:sldChg chg="modSp mod modAnim modNotesTx">
        <pc:chgData name="David Stewart" userId="40cffe60-b158-4416-946b-e9ac5816f94c" providerId="ADAL" clId="{5BC48B51-3453-4DA7-BB58-A596D7766AFA}" dt="2025-01-16T12:18:05.113" v="329" actId="20577"/>
        <pc:sldMkLst>
          <pc:docMk/>
          <pc:sldMk cId="800251449" sldId="2147471715"/>
        </pc:sldMkLst>
      </pc:sldChg>
      <pc:sldChg chg="modSp mod modNotesTx">
        <pc:chgData name="David Stewart" userId="40cffe60-b158-4416-946b-e9ac5816f94c" providerId="ADAL" clId="{5BC48B51-3453-4DA7-BB58-A596D7766AFA}" dt="2025-01-16T12:18:14.656" v="332" actId="20577"/>
        <pc:sldMkLst>
          <pc:docMk/>
          <pc:sldMk cId="1246863317" sldId="2147471719"/>
        </pc:sldMkLst>
      </pc:sldChg>
      <pc:sldChg chg="modSp mod modNotesTx">
        <pc:chgData name="David Stewart" userId="40cffe60-b158-4416-946b-e9ac5816f94c" providerId="ADAL" clId="{5BC48B51-3453-4DA7-BB58-A596D7766AFA}" dt="2025-01-16T12:17:57.781" v="327" actId="20577"/>
        <pc:sldMkLst>
          <pc:docMk/>
          <pc:sldMk cId="2348248171" sldId="2147471721"/>
        </pc:sldMkLst>
      </pc:sldChg>
      <pc:sldChg chg="modSp mod modNotesTx">
        <pc:chgData name="David Stewart" userId="40cffe60-b158-4416-946b-e9ac5816f94c" providerId="ADAL" clId="{5BC48B51-3453-4DA7-BB58-A596D7766AFA}" dt="2025-01-16T12:18:17.573" v="333" actId="20577"/>
        <pc:sldMkLst>
          <pc:docMk/>
          <pc:sldMk cId="2574676503" sldId="2147471722"/>
        </pc:sldMkLst>
      </pc:sldChg>
      <pc:sldChg chg="modSp mod modNotesTx">
        <pc:chgData name="David Stewart" userId="40cffe60-b158-4416-946b-e9ac5816f94c" providerId="ADAL" clId="{5BC48B51-3453-4DA7-BB58-A596D7766AFA}" dt="2025-01-16T12:17:43.577" v="320" actId="20577"/>
        <pc:sldMkLst>
          <pc:docMk/>
          <pc:sldMk cId="2085068149" sldId="2147471723"/>
        </pc:sldMkLst>
      </pc:sldChg>
      <pc:sldChg chg="modSp mod modAnim modNotesTx">
        <pc:chgData name="David Stewart" userId="40cffe60-b158-4416-946b-e9ac5816f94c" providerId="ADAL" clId="{5BC48B51-3453-4DA7-BB58-A596D7766AFA}" dt="2025-01-16T12:18:24.512" v="335" actId="20577"/>
        <pc:sldMkLst>
          <pc:docMk/>
          <pc:sldMk cId="2042328095" sldId="2147471724"/>
        </pc:sldMkLst>
      </pc:sldChg>
      <pc:sldChg chg="modSp mod modAnim modNotesTx">
        <pc:chgData name="David Stewart" userId="40cffe60-b158-4416-946b-e9ac5816f94c" providerId="ADAL" clId="{5BC48B51-3453-4DA7-BB58-A596D7766AFA}" dt="2025-01-16T12:18:19.912" v="334" actId="20577"/>
        <pc:sldMkLst>
          <pc:docMk/>
          <pc:sldMk cId="90369799" sldId="2147471726"/>
        </pc:sldMkLst>
      </pc:sldChg>
      <pc:sldChg chg="modSp mod modAnim modNotesTx">
        <pc:chgData name="David Stewart" userId="40cffe60-b158-4416-946b-e9ac5816f94c" providerId="ADAL" clId="{5BC48B51-3453-4DA7-BB58-A596D7766AFA}" dt="2025-01-16T12:17:55.203" v="326" actId="20577"/>
        <pc:sldMkLst>
          <pc:docMk/>
          <pc:sldMk cId="2845393717" sldId="2147471727"/>
        </pc:sldMkLst>
      </pc:sldChg>
      <pc:sldChg chg="delSp modSp mod modAnim modNotesTx">
        <pc:chgData name="David Stewart" userId="40cffe60-b158-4416-946b-e9ac5816f94c" providerId="ADAL" clId="{5BC48B51-3453-4DA7-BB58-A596D7766AFA}" dt="2025-01-16T12:17:45.720" v="321" actId="20577"/>
        <pc:sldMkLst>
          <pc:docMk/>
          <pc:sldMk cId="879971647" sldId="2147471728"/>
        </pc:sldMkLst>
      </pc:sldChg>
      <pc:sldChg chg="modSp mod modAnim modNotesTx">
        <pc:chgData name="David Stewart" userId="40cffe60-b158-4416-946b-e9ac5816f94c" providerId="ADAL" clId="{5BC48B51-3453-4DA7-BB58-A596D7766AFA}" dt="2025-01-16T12:17:47.976" v="322" actId="20577"/>
        <pc:sldMkLst>
          <pc:docMk/>
          <pc:sldMk cId="372780087" sldId="214747173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9F9641-6839-9001-8432-59A610A8568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AD354DDC-43AF-845F-647A-8D3D064FB4D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628D632-21D5-4ED9-8348-796E61E19130}" type="datetimeFigureOut">
              <a:rPr lang="en-GB" smtClean="0"/>
              <a:t>29/08/2025</a:t>
            </a:fld>
            <a:endParaRPr lang="en-GB"/>
          </a:p>
        </p:txBody>
      </p:sp>
      <p:sp>
        <p:nvSpPr>
          <p:cNvPr id="4" name="Footer Placeholder 3">
            <a:extLst>
              <a:ext uri="{FF2B5EF4-FFF2-40B4-BE49-F238E27FC236}">
                <a16:creationId xmlns:a16="http://schemas.microsoft.com/office/drawing/2014/main" id="{37E0EB7F-E1F9-AEB4-C5EA-D7F39F9FA91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C94D58D5-F1BB-12B5-14EA-392C64ED105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255E80B-8005-4224-9F6D-A55309DA70DB}" type="slidenum">
              <a:rPr lang="en-GB" smtClean="0"/>
              <a:t>‹#›</a:t>
            </a:fld>
            <a:endParaRPr lang="en-GB"/>
          </a:p>
        </p:txBody>
      </p:sp>
    </p:spTree>
    <p:extLst>
      <p:ext uri="{BB962C8B-B14F-4D97-AF65-F5344CB8AC3E}">
        <p14:creationId xmlns:p14="http://schemas.microsoft.com/office/powerpoint/2010/main" val="35204456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154F61-EEB4-46B2-A7E2-4520DEE85A64}" type="datetimeFigureOut">
              <a:rPr lang="en-GB" smtClean="0"/>
              <a:t>29/08/2025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07AAB2-0019-4156-B2C5-EBC3259D852C}" type="slidenum">
              <a:rPr lang="en-GB" smtClean="0"/>
              <a:t>‹#›</a:t>
            </a:fld>
            <a:endParaRPr lang="en-GB"/>
          </a:p>
        </p:txBody>
      </p:sp>
    </p:spTree>
    <p:extLst>
      <p:ext uri="{BB962C8B-B14F-4D97-AF65-F5344CB8AC3E}">
        <p14:creationId xmlns:p14="http://schemas.microsoft.com/office/powerpoint/2010/main" val="3163404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skillsbuilder.org/universal-framework-steps/problem-solving-step-3"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skillsbuilder.org/universal-framework-steps/speaking-step-3"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skillsbuilder.org/universal-framework-steps/aiming-high-step-4"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skillsbuilder.org/universal-framework-steps/creativity-step-3"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skillsbuilder.org/universal-framework-steps/problem-solving-step-3"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skillsbuilder.org/universal-framework-steps/creativity-step-3"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killsbuilder.org/universal-framework-steps/listening-step-5"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skillsbuilder.org/universal-framework-steps/listening-step-5"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skillsbuilder.org/universal-framework-steps/aiming-high-step-4"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skillsbuilder.org/universal-framework-steps/teamwork-step-4"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skillsbuilder.org/universal-framework-steps/teamwork-step-4"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cy-GB" sz="1200" b="1" noProof="0" dirty="0"/>
              <a:t>Nodiadau’r Athro</a:t>
            </a:r>
            <a:endParaRPr lang="cy-GB" sz="1200" noProof="0" dirty="0"/>
          </a:p>
          <a:p>
            <a:pPr marL="0" lvl="0" indent="0" algn="l" rtl="0">
              <a:lnSpc>
                <a:spcPct val="100000"/>
              </a:lnSpc>
              <a:spcBef>
                <a:spcPts val="0"/>
              </a:spcBef>
              <a:spcAft>
                <a:spcPts val="0"/>
              </a:spcAft>
              <a:buSzPts val="1400"/>
              <a:buNone/>
            </a:pPr>
            <a:endParaRPr lang="cy-GB" sz="1200" u="sng" noProof="0" dirty="0"/>
          </a:p>
          <a:p>
            <a:pPr marL="0" lvl="0" indent="0" algn="l" rtl="0">
              <a:lnSpc>
                <a:spcPct val="100000"/>
              </a:lnSpc>
              <a:spcBef>
                <a:spcPts val="0"/>
              </a:spcBef>
              <a:spcAft>
                <a:spcPts val="0"/>
              </a:spcAft>
              <a:buSzPts val="1400"/>
              <a:buNone/>
            </a:pPr>
            <a:r>
              <a:rPr lang="cy-GB" sz="1200" b="1" u="none" noProof="0" dirty="0"/>
              <a:t>Wythnos 1:</a:t>
            </a:r>
          </a:p>
          <a:p>
            <a:pPr marL="0" lvl="0" indent="0" algn="l" rtl="0">
              <a:lnSpc>
                <a:spcPct val="100000"/>
              </a:lnSpc>
              <a:spcBef>
                <a:spcPts val="0"/>
              </a:spcBef>
              <a:spcAft>
                <a:spcPts val="0"/>
              </a:spcAft>
              <a:buSzPts val="1400"/>
              <a:buNone/>
            </a:pPr>
            <a:endParaRPr lang="cy-GB" sz="1200" u="sng" noProof="0" dirty="0"/>
          </a:p>
          <a:p>
            <a:pPr marL="0" lvl="0" indent="0" algn="l" rtl="0">
              <a:lnSpc>
                <a:spcPct val="100000"/>
              </a:lnSpc>
              <a:spcBef>
                <a:spcPts val="0"/>
              </a:spcBef>
              <a:spcAft>
                <a:spcPts val="0"/>
              </a:spcAft>
              <a:buSzPts val="1400"/>
              <a:buNone/>
            </a:pPr>
            <a:r>
              <a:rPr lang="cy-GB" sz="1200" u="none" noProof="0" dirty="0"/>
              <a:t>Mae’r cyflwyniad PowerPoint hwn yn darparu…</a:t>
            </a:r>
            <a:br>
              <a:rPr lang="cy-GB" sz="1200" u="sng" noProof="0" dirty="0"/>
            </a:br>
            <a:endParaRPr lang="cy-GB" sz="1200" noProof="0" dirty="0"/>
          </a:p>
          <a:p>
            <a:pPr marL="171450" lvl="0" indent="-171450" algn="l" rtl="0">
              <a:lnSpc>
                <a:spcPct val="100000"/>
              </a:lnSpc>
              <a:spcBef>
                <a:spcPts val="0"/>
              </a:spcBef>
              <a:spcAft>
                <a:spcPts val="0"/>
              </a:spcAft>
              <a:buSzPts val="1400"/>
              <a:buFont typeface="Arial" panose="020B0604020202020204" pitchFamily="34" charset="0"/>
              <a:buChar char="•"/>
            </a:pPr>
            <a:r>
              <a:rPr lang="cy-GB" sz="1200" noProof="0" dirty="0"/>
              <a:t>Nodyn atgoffa am y tasgau y bydd angen i’r disgyblion feddwl amdanynt a’u cwblhau’r wythnos honno, ynghyd â rhestr o’r adnoddau fydd yn eu helpu nhw.</a:t>
            </a:r>
          </a:p>
          <a:p>
            <a:pPr marL="171450" lvl="0" indent="-171450" algn="l" rtl="0">
              <a:lnSpc>
                <a:spcPct val="100000"/>
              </a:lnSpc>
              <a:spcBef>
                <a:spcPts val="0"/>
              </a:spcBef>
              <a:spcAft>
                <a:spcPts val="0"/>
              </a:spcAft>
              <a:buSzPts val="1400"/>
              <a:buFont typeface="Arial" panose="020B0604020202020204" pitchFamily="34" charset="0"/>
              <a:buChar char="•"/>
            </a:pPr>
            <a:r>
              <a:rPr lang="cy-GB" sz="1200" noProof="0" dirty="0"/>
              <a:t>Gweithgaredd sy’n gysylltiedig â’r tasgau ar gyfer yr wythnos honno, i’w helpu i lwyddo.</a:t>
            </a:r>
          </a:p>
          <a:p>
            <a:pPr marL="0" lvl="0" indent="0" algn="l" rtl="0">
              <a:lnSpc>
                <a:spcPct val="100000"/>
              </a:lnSpc>
              <a:spcBef>
                <a:spcPts val="0"/>
              </a:spcBef>
              <a:spcAft>
                <a:spcPts val="0"/>
              </a:spcAft>
              <a:buSzPts val="1400"/>
              <a:buNone/>
            </a:pPr>
            <a:endParaRPr lang="cy-GB" sz="1200" noProof="0" dirty="0"/>
          </a:p>
          <a:p>
            <a:pPr marL="0" lvl="0" indent="0" algn="l" rtl="0">
              <a:lnSpc>
                <a:spcPct val="100000"/>
              </a:lnSpc>
              <a:spcBef>
                <a:spcPts val="0"/>
              </a:spcBef>
              <a:spcAft>
                <a:spcPts val="0"/>
              </a:spcAft>
              <a:buSzPts val="1400"/>
              <a:buNone/>
            </a:pPr>
            <a:r>
              <a:rPr lang="cy-GB" sz="1200" b="1" noProof="0" dirty="0"/>
              <a:t>Sylwch: </a:t>
            </a:r>
            <a:r>
              <a:rPr lang="cy-GB" sz="1200" noProof="0" dirty="0"/>
              <a:t>Yn dibynnu ar faint o amser sydd gennych cyn yr her, efallai byddwch chi am wneud rhai o’r gweithgareddau rhagarweiniol yn gynt.</a:t>
            </a:r>
          </a:p>
        </p:txBody>
      </p:sp>
      <p:sp>
        <p:nvSpPr>
          <p:cNvPr id="4" name="Slide Number Placeholder 3"/>
          <p:cNvSpPr>
            <a:spLocks noGrp="1"/>
          </p:cNvSpPr>
          <p:nvPr>
            <p:ph type="sldNum" sz="quarter" idx="5"/>
          </p:nvPr>
        </p:nvSpPr>
        <p:spPr/>
        <p:txBody>
          <a:bodyPr/>
          <a:lstStyle/>
          <a:p>
            <a:fld id="{C507AAB2-0019-4156-B2C5-EBC3259D852C}" type="slidenum">
              <a:rPr lang="en-GB" smtClean="0"/>
              <a:t>1</a:t>
            </a:fld>
            <a:endParaRPr lang="en-GB"/>
          </a:p>
        </p:txBody>
      </p:sp>
    </p:spTree>
    <p:extLst>
      <p:ext uri="{BB962C8B-B14F-4D97-AF65-F5344CB8AC3E}">
        <p14:creationId xmlns:p14="http://schemas.microsoft.com/office/powerpoint/2010/main" val="3165184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20000"/>
              </a:lnSpc>
              <a:spcBef>
                <a:spcPts val="0"/>
              </a:spcBef>
              <a:spcAft>
                <a:spcPts val="0"/>
              </a:spcAft>
              <a:buNone/>
            </a:pPr>
            <a:r>
              <a:rPr lang="cy-GB" sz="1200" b="1" noProof="0" dirty="0">
                <a:solidFill>
                  <a:srgbClr val="000000"/>
                </a:solidFill>
                <a:latin typeface="Arial"/>
                <a:ea typeface="Arial"/>
                <a:cs typeface="Arial"/>
                <a:sym typeface="Arial"/>
              </a:rPr>
              <a:t>Nodiadau’r Athro:</a:t>
            </a:r>
            <a:endParaRPr lang="cy-GB" sz="1200" noProof="0" dirty="0"/>
          </a:p>
          <a:p>
            <a:pPr marL="0" lvl="0" indent="0" algn="l" rtl="0">
              <a:lnSpc>
                <a:spcPct val="120000"/>
              </a:lnSpc>
              <a:spcBef>
                <a:spcPts val="0"/>
              </a:spcBef>
              <a:spcAft>
                <a:spcPts val="0"/>
              </a:spcAft>
              <a:buNone/>
            </a:pPr>
            <a:endParaRPr lang="cy-GB" sz="1200" b="0" noProof="0" dirty="0">
              <a:solidFill>
                <a:srgbClr val="000000"/>
              </a:solidFill>
              <a:latin typeface="Arial"/>
              <a:ea typeface="Arial"/>
              <a:cs typeface="Arial"/>
              <a:sym typeface="Arial"/>
            </a:endParaRPr>
          </a:p>
          <a:p>
            <a:pPr marL="0" lvl="0" indent="0" algn="l" rtl="0">
              <a:lnSpc>
                <a:spcPct val="120000"/>
              </a:lnSpc>
              <a:spcBef>
                <a:spcPts val="0"/>
              </a:spcBef>
              <a:spcAft>
                <a:spcPts val="0"/>
              </a:spcAft>
              <a:buNone/>
            </a:pPr>
            <a:r>
              <a:rPr lang="cy-GB" sz="1200" b="1" noProof="0" dirty="0">
                <a:solidFill>
                  <a:srgbClr val="000000"/>
                </a:solidFill>
                <a:latin typeface="Arial"/>
                <a:ea typeface="Arial"/>
                <a:cs typeface="Arial"/>
                <a:sym typeface="Arial"/>
              </a:rPr>
              <a:t>Gweithgarwch 2 (5 munud)</a:t>
            </a:r>
            <a:endParaRPr lang="cy-GB" sz="1200" noProof="0" dirty="0"/>
          </a:p>
          <a:p>
            <a:pPr marL="0" lvl="0" indent="0" algn="l" rtl="0">
              <a:lnSpc>
                <a:spcPct val="120000"/>
              </a:lnSpc>
              <a:spcBef>
                <a:spcPts val="0"/>
              </a:spcBef>
              <a:spcAft>
                <a:spcPts val="0"/>
              </a:spcAft>
              <a:buNone/>
            </a:pPr>
            <a:r>
              <a:rPr lang="cy-GB" sz="1200" noProof="0" dirty="0">
                <a:solidFill>
                  <a:srgbClr val="000000"/>
                </a:solidFill>
                <a:latin typeface="Arial"/>
                <a:ea typeface="Arial"/>
                <a:cs typeface="Arial"/>
                <a:sym typeface="Arial"/>
              </a:rPr>
              <a:t>Mae angen i bob busnes sefyll allan i ddenu cwsmeriaid. </a:t>
            </a:r>
            <a:endParaRPr lang="cy-GB" sz="1200" noProof="0" dirty="0"/>
          </a:p>
          <a:p>
            <a:pPr marL="0" lvl="0" indent="0" algn="l" rtl="0">
              <a:lnSpc>
                <a:spcPct val="120000"/>
              </a:lnSpc>
              <a:spcBef>
                <a:spcPts val="0"/>
              </a:spcBef>
              <a:spcAft>
                <a:spcPts val="0"/>
              </a:spcAft>
              <a:buNone/>
            </a:pPr>
            <a:endParaRPr lang="cy-GB" sz="1200" noProof="0" dirty="0"/>
          </a:p>
          <a:p>
            <a:pPr marL="0" lvl="0" indent="0" algn="l" rtl="0">
              <a:lnSpc>
                <a:spcPct val="120000"/>
              </a:lnSpc>
              <a:spcBef>
                <a:spcPts val="0"/>
              </a:spcBef>
              <a:spcAft>
                <a:spcPts val="0"/>
              </a:spcAft>
              <a:buNone/>
            </a:pPr>
            <a:r>
              <a:rPr lang="cy-GB" sz="1200" b="0" noProof="0" dirty="0">
                <a:latin typeface="Arial"/>
                <a:ea typeface="Arial"/>
                <a:cs typeface="Arial"/>
                <a:sym typeface="Arial"/>
              </a:rPr>
              <a:t>Mae pob cynnyrch a gwasanaeth yn ymddangos wrth glicio’r llygoden unwaith. </a:t>
            </a:r>
          </a:p>
          <a:p>
            <a:pPr marL="0" lvl="0" indent="0" algn="l" rtl="0">
              <a:lnSpc>
                <a:spcPct val="120000"/>
              </a:lnSpc>
              <a:spcBef>
                <a:spcPts val="0"/>
              </a:spcBef>
              <a:spcAft>
                <a:spcPts val="0"/>
              </a:spcAft>
              <a:buNone/>
            </a:pPr>
            <a:r>
              <a:rPr lang="cy-GB" sz="1200" b="0" noProof="0" dirty="0">
                <a:latin typeface="Arial"/>
                <a:ea typeface="Arial"/>
                <a:cs typeface="Arial"/>
                <a:sym typeface="Arial"/>
              </a:rPr>
              <a:t>Gofynnwch i’r disgyblion weiddi neu godi eu llaw os ydyn nhw’n adnabod y logo cyn datgelu enw’r brand.</a:t>
            </a:r>
            <a:endParaRPr lang="cy-GB" sz="1200" noProof="0" dirty="0"/>
          </a:p>
          <a:p>
            <a:pPr marL="0" lvl="0" indent="0" algn="l" rtl="0">
              <a:lnSpc>
                <a:spcPct val="120000"/>
              </a:lnSpc>
              <a:spcBef>
                <a:spcPts val="0"/>
              </a:spcBef>
              <a:spcAft>
                <a:spcPts val="0"/>
              </a:spcAft>
              <a:buNone/>
            </a:pPr>
            <a:endParaRPr lang="cy-GB" sz="1200" noProof="0" dirty="0"/>
          </a:p>
          <a:p>
            <a:pPr marL="0" lvl="0" indent="0" algn="l" rtl="0">
              <a:spcBef>
                <a:spcPts val="0"/>
              </a:spcBef>
              <a:spcAft>
                <a:spcPts val="0"/>
              </a:spcAft>
              <a:buNone/>
            </a:pPr>
            <a:r>
              <a:rPr lang="cy-GB" sz="1200" b="1" noProof="0" dirty="0"/>
              <a:t>YouTube</a:t>
            </a:r>
          </a:p>
          <a:p>
            <a:pPr marL="0" lvl="0" indent="0" algn="l" rtl="0">
              <a:spcBef>
                <a:spcPts val="0"/>
              </a:spcBef>
              <a:spcAft>
                <a:spcPts val="0"/>
              </a:spcAft>
              <a:buNone/>
            </a:pPr>
            <a:r>
              <a:rPr lang="cy-GB" sz="1200" b="0" i="0" noProof="0" dirty="0">
                <a:solidFill>
                  <a:srgbClr val="000000"/>
                </a:solidFill>
                <a:latin typeface="Verdana"/>
                <a:ea typeface="Verdana"/>
                <a:cs typeface="Verdana"/>
                <a:sym typeface="Verdana"/>
              </a:rPr>
              <a:t>Mae’r ddelwedd graffigol o fotwm chwarae fideo yn arddangosiad symbolaidd o hanfod y platfform cynnal fideos Americanaidd mwyaf.</a:t>
            </a:r>
            <a:endParaRPr lang="cy-GB" sz="1200" noProof="0" dirty="0"/>
          </a:p>
          <a:p>
            <a:pPr marL="0" lvl="0" indent="0" algn="l" rtl="0">
              <a:spcBef>
                <a:spcPts val="0"/>
              </a:spcBef>
              <a:spcAft>
                <a:spcPts val="0"/>
              </a:spcAft>
              <a:buNone/>
            </a:pPr>
            <a:endParaRPr lang="cy-GB" sz="1200" b="0" i="0" u="none" strike="noStrike" noProof="0" dirty="0">
              <a:solidFill>
                <a:schemeClr val="dk1"/>
              </a:solidFill>
              <a:latin typeface="Arial"/>
              <a:ea typeface="Arial"/>
              <a:cs typeface="Arial"/>
              <a:sym typeface="Arial"/>
            </a:endParaRPr>
          </a:p>
          <a:p>
            <a:pPr marL="0" lvl="0" indent="0" algn="l" rtl="0">
              <a:spcBef>
                <a:spcPts val="0"/>
              </a:spcBef>
              <a:spcAft>
                <a:spcPts val="0"/>
              </a:spcAft>
              <a:buNone/>
            </a:pPr>
            <a:r>
              <a:rPr lang="cy-GB" sz="1200" b="1" i="0" u="none" strike="noStrike" noProof="0" dirty="0">
                <a:solidFill>
                  <a:schemeClr val="dk1"/>
                </a:solidFill>
                <a:latin typeface="Arial"/>
                <a:ea typeface="Arial"/>
                <a:cs typeface="Arial"/>
                <a:sym typeface="Arial"/>
              </a:rPr>
              <a:t>Nike</a:t>
            </a:r>
            <a:endParaRPr lang="cy-GB" sz="1200" noProof="0" dirty="0"/>
          </a:p>
          <a:p>
            <a:pPr marL="0" lvl="0" indent="0" algn="l" rtl="0">
              <a:spcBef>
                <a:spcPts val="0"/>
              </a:spcBef>
              <a:spcAft>
                <a:spcPts val="0"/>
              </a:spcAft>
              <a:buNone/>
            </a:pPr>
            <a:r>
              <a:rPr lang="cy-GB" sz="1200" b="0" i="0" u="none" strike="noStrike" noProof="0" dirty="0">
                <a:solidFill>
                  <a:schemeClr val="dk1"/>
                </a:solidFill>
                <a:latin typeface="Arial"/>
                <a:ea typeface="Arial"/>
                <a:cs typeface="Arial"/>
                <a:sym typeface="Arial"/>
              </a:rPr>
              <a:t>Roedd cyd-sylfaenydd Nike, Phil Knight, yn benderfynol y byddai logo newydd ei gwmni yn ddyluniad syml sy’n llyfn ac sy’n cyfleu symud a chyflymder. Dywedir hefyd fod y logo yn symbolaidd o adain duwies Roegaidd buddugoliaeth, Nike.</a:t>
            </a:r>
            <a:endParaRPr lang="cy-GB" sz="1200" noProof="0" dirty="0"/>
          </a:p>
          <a:p>
            <a:pPr marL="0" lvl="0" indent="0" algn="l" rtl="0">
              <a:spcBef>
                <a:spcPts val="0"/>
              </a:spcBef>
              <a:spcAft>
                <a:spcPts val="0"/>
              </a:spcAft>
              <a:buNone/>
            </a:pPr>
            <a:endParaRPr lang="cy-GB" sz="1200" b="0" i="0" u="none" strike="noStrike" noProof="0" dirty="0">
              <a:solidFill>
                <a:schemeClr val="dk1"/>
              </a:solidFill>
              <a:latin typeface="Arial"/>
              <a:ea typeface="Arial"/>
              <a:cs typeface="Arial"/>
              <a:sym typeface="Arial"/>
            </a:endParaRPr>
          </a:p>
          <a:p>
            <a:pPr marL="0" lvl="0" indent="0" algn="l" rtl="0">
              <a:lnSpc>
                <a:spcPct val="120000"/>
              </a:lnSpc>
              <a:spcBef>
                <a:spcPts val="0"/>
              </a:spcBef>
              <a:spcAft>
                <a:spcPts val="0"/>
              </a:spcAft>
              <a:buNone/>
            </a:pPr>
            <a:r>
              <a:rPr lang="cy-GB" sz="1200" b="1" noProof="0" dirty="0">
                <a:solidFill>
                  <a:srgbClr val="000000"/>
                </a:solidFill>
                <a:latin typeface="Arial"/>
                <a:ea typeface="Arial"/>
                <a:cs typeface="Arial"/>
                <a:sym typeface="Arial"/>
              </a:rPr>
              <a:t>PlayStation</a:t>
            </a:r>
            <a:endParaRPr lang="cy-GB" sz="1200" noProof="0" dirty="0"/>
          </a:p>
          <a:p>
            <a:pPr marL="0" lvl="0" indent="0" algn="l" rtl="0">
              <a:spcBef>
                <a:spcPts val="0"/>
              </a:spcBef>
              <a:spcAft>
                <a:spcPts val="0"/>
              </a:spcAft>
              <a:buNone/>
            </a:pPr>
            <a:r>
              <a:rPr lang="cy-GB" sz="1200" b="0" i="0" noProof="0" dirty="0">
                <a:solidFill>
                  <a:srgbClr val="202124"/>
                </a:solidFill>
                <a:latin typeface="Arial"/>
                <a:ea typeface="Arial"/>
                <a:cs typeface="Arial"/>
                <a:sym typeface="Arial"/>
              </a:rPr>
              <a:t>Dyluniwyd logo PlayStation gan </a:t>
            </a:r>
            <a:r>
              <a:rPr lang="cy-GB" sz="1200" b="0" i="0" noProof="0" dirty="0">
                <a:solidFill>
                  <a:srgbClr val="040C28"/>
                </a:solidFill>
                <a:latin typeface="Arial"/>
                <a:ea typeface="Arial"/>
                <a:cs typeface="Arial"/>
                <a:sym typeface="Arial"/>
              </a:rPr>
              <a:t>Manabu Sakamoto</a:t>
            </a:r>
            <a:r>
              <a:rPr lang="cy-GB" sz="1200" b="0" i="0" noProof="0" dirty="0">
                <a:solidFill>
                  <a:srgbClr val="202124"/>
                </a:solidFill>
                <a:latin typeface="Arial"/>
                <a:ea typeface="Arial"/>
                <a:cs typeface="Arial"/>
                <a:sym typeface="Arial"/>
              </a:rPr>
              <a:t>. Roedd eisiau i’r logo gipio cefnogaeth 3D y consol, ond yn hytrach na dim ond ychwanegu dyfnder ymddangosiadol i lythrennau "P" ac "S", creodd rith optegol a wnaeth awgrymu’r llythrennau mewn dyfnder gofod.</a:t>
            </a:r>
            <a:endParaRPr lang="cy-GB" sz="1200" noProof="0" dirty="0">
              <a:solidFill>
                <a:srgbClr val="000000"/>
              </a:solidFill>
              <a:latin typeface="Arial"/>
              <a:ea typeface="Arial"/>
              <a:cs typeface="Arial"/>
              <a:sym typeface="Arial"/>
            </a:endParaRPr>
          </a:p>
          <a:p>
            <a:endParaRPr lang="cy-GB" noProof="0" dirty="0"/>
          </a:p>
        </p:txBody>
      </p:sp>
      <p:sp>
        <p:nvSpPr>
          <p:cNvPr id="4" name="Slide Number Placeholder 3"/>
          <p:cNvSpPr>
            <a:spLocks noGrp="1"/>
          </p:cNvSpPr>
          <p:nvPr>
            <p:ph type="sldNum" sz="quarter" idx="5"/>
          </p:nvPr>
        </p:nvSpPr>
        <p:spPr/>
        <p:txBody>
          <a:bodyPr/>
          <a:lstStyle/>
          <a:p>
            <a:fld id="{C507AAB2-0019-4156-B2C5-EBC3259D852C}" type="slidenum">
              <a:rPr lang="en-GB" smtClean="0"/>
              <a:t>10</a:t>
            </a:fld>
            <a:endParaRPr lang="en-GB"/>
          </a:p>
        </p:txBody>
      </p:sp>
    </p:spTree>
    <p:extLst>
      <p:ext uri="{BB962C8B-B14F-4D97-AF65-F5344CB8AC3E}">
        <p14:creationId xmlns:p14="http://schemas.microsoft.com/office/powerpoint/2010/main" val="3023134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C30CF-25BF-4E4A-4780-CFBF71F6CF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6C9F83-7BDD-A849-41E1-69FA6AD026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E2F895-5ED0-E719-56C4-9096D7E65193}"/>
              </a:ext>
            </a:extLst>
          </p:cNvPr>
          <p:cNvSpPr>
            <a:spLocks noGrp="1"/>
          </p:cNvSpPr>
          <p:nvPr>
            <p:ph type="body" idx="1"/>
          </p:nvPr>
        </p:nvSpPr>
        <p:spPr/>
        <p:txBody>
          <a:bodyPr/>
          <a:lstStyle/>
          <a:p>
            <a:pPr marL="0" lvl="0" indent="0" algn="l" rtl="0">
              <a:spcBef>
                <a:spcPts val="0"/>
              </a:spcBef>
              <a:spcAft>
                <a:spcPts val="0"/>
              </a:spcAft>
              <a:buNone/>
            </a:pPr>
            <a:r>
              <a:rPr lang="cy-GB" sz="1200" b="1" noProof="0" dirty="0"/>
              <a:t>Nodiadau’r Athro:</a:t>
            </a:r>
          </a:p>
          <a:p>
            <a:pPr marL="0" lvl="0" indent="0" algn="l" rtl="0">
              <a:spcBef>
                <a:spcPts val="0"/>
              </a:spcBef>
              <a:spcAft>
                <a:spcPts val="0"/>
              </a:spcAft>
              <a:buNone/>
            </a:pPr>
            <a:endParaRPr lang="cy-GB" sz="1200" b="1" noProof="0" dirty="0"/>
          </a:p>
          <a:p>
            <a:pPr marL="0" lvl="0" indent="0" algn="l" rtl="0">
              <a:spcBef>
                <a:spcPts val="0"/>
              </a:spcBef>
              <a:spcAft>
                <a:spcPts val="0"/>
              </a:spcAft>
              <a:buNone/>
            </a:pPr>
            <a:r>
              <a:rPr lang="cy-GB" sz="1200" b="1" noProof="0" dirty="0"/>
              <a:t>Cyflwynwch…</a:t>
            </a:r>
          </a:p>
          <a:p>
            <a:pPr marL="171450" lvl="0" indent="-171450" algn="l" rtl="0">
              <a:spcBef>
                <a:spcPts val="0"/>
              </a:spcBef>
              <a:spcAft>
                <a:spcPts val="0"/>
              </a:spcAft>
              <a:buFont typeface="Arial" panose="020B0604020202020204" pitchFamily="34" charset="0"/>
              <a:buChar char="•"/>
            </a:pPr>
            <a:r>
              <a:rPr lang="cy-GB" sz="1200" noProof="0" dirty="0"/>
              <a:t>Theori Lliw, yn benodol o ran sut mae lliwiau penodol yn gwneud i ni deimlo a beth rydyn ni’n ei gysylltu â nhw (e.e. Mae glas yn lliw sy’n tawelu, mae gwyrdd yn perthyn i natur a thwf, ac mae coch yn gysylltiedig â pherygl, ond cryfder hefyd). Dysgwch ragor</a:t>
            </a:r>
            <a:r>
              <a:rPr lang="cy-GB" sz="1200" u="none" noProof="0" dirty="0"/>
              <a:t>: </a:t>
            </a:r>
            <a:r>
              <a:rPr lang="cy-GB" sz="1200" u="sng" noProof="0" dirty="0"/>
              <a:t>https://www.colorpsychology.org/</a:t>
            </a:r>
          </a:p>
          <a:p>
            <a:pPr marL="171450" lvl="0" indent="-171450" algn="l" rtl="0">
              <a:spcBef>
                <a:spcPts val="0"/>
              </a:spcBef>
              <a:spcAft>
                <a:spcPts val="0"/>
              </a:spcAft>
              <a:buFont typeface="Arial" panose="020B0604020202020204" pitchFamily="34" charset="0"/>
              <a:buChar char="•"/>
            </a:pPr>
            <a:r>
              <a:rPr lang="cy-GB" sz="1200" noProof="0" dirty="0"/>
              <a:t>Yn gyffredinol, gorau po leiaf o eiriau sy’n mynd â hi. Mae un neu ddau air yn well na brawddegau hir (Mae Nike, YouTube, a PlayStation yn enghreifftiau da o’r sleid flaenorol).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y-GB" sz="1200" noProof="0" dirty="0"/>
              <a:t>Gall siapiau a lluniau awgrymu ystyron gwahanol (e.e. Mae clo clap yn awgrymu diogelwch, mae coeden yn awgrymu twf, mae dwylo’n awgrymu cymorth ac agosrwydd ac ati). Gall lluniau fod yn symbolau cryf o bethau sydd o bwys i ni, fel ansawdd, gwerth a diogelwch.</a:t>
            </a:r>
          </a:p>
          <a:p>
            <a:pPr marL="0" lvl="0" indent="0" algn="l" rtl="0">
              <a:spcBef>
                <a:spcPts val="0"/>
              </a:spcBef>
              <a:spcAft>
                <a:spcPts val="0"/>
              </a:spcAft>
              <a:buNone/>
            </a:pPr>
            <a:endParaRPr lang="cy-GB" sz="1200" noProof="0" dirty="0"/>
          </a:p>
          <a:p>
            <a:pPr marL="0" lvl="0" indent="0" algn="l" rtl="0">
              <a:spcBef>
                <a:spcPts val="0"/>
              </a:spcBef>
              <a:spcAft>
                <a:spcPts val="0"/>
              </a:spcAft>
              <a:buNone/>
            </a:pPr>
            <a:r>
              <a:rPr lang="cy-GB" sz="1200" b="1" noProof="0" dirty="0"/>
              <a:t>Enghreifftiau:</a:t>
            </a:r>
          </a:p>
          <a:p>
            <a:pPr marL="0" marR="0" lvl="0" indent="0" algn="l" defTabSz="914400" rtl="0" eaLnBrk="1" fontAlgn="auto" latinLnBrk="0" hangingPunct="1">
              <a:lnSpc>
                <a:spcPct val="100000"/>
              </a:lnSpc>
              <a:spcBef>
                <a:spcPts val="0"/>
              </a:spcBef>
              <a:spcAft>
                <a:spcPts val="0"/>
              </a:spcAft>
              <a:buClrTx/>
              <a:buSzTx/>
              <a:buFontTx/>
              <a:buNone/>
              <a:tabLst/>
              <a:defRPr/>
            </a:pPr>
            <a:r>
              <a:rPr lang="cy-GB" sz="1200" noProof="0" dirty="0"/>
              <a:t>H&amp;M: Priflythrennau yn unig - Hennes and Mauritz. Hennes yw’r gair Swedeg am rywbeth sy’n perthyn iddi ‘hi’ a Mauritz yw’r perchennog.</a:t>
            </a:r>
          </a:p>
          <a:p>
            <a:pPr marL="0" marR="0" lvl="0" indent="0" algn="l" defTabSz="914400" rtl="0" eaLnBrk="1" fontAlgn="auto" latinLnBrk="0" hangingPunct="1">
              <a:lnSpc>
                <a:spcPct val="100000"/>
              </a:lnSpc>
              <a:spcBef>
                <a:spcPts val="0"/>
              </a:spcBef>
              <a:spcAft>
                <a:spcPts val="0"/>
              </a:spcAft>
              <a:buClrTx/>
              <a:buSzTx/>
              <a:buFontTx/>
              <a:buNone/>
              <a:tabLst/>
              <a:defRPr/>
            </a:pPr>
            <a:r>
              <a:rPr lang="cy-GB" sz="1200" noProof="0" dirty="0"/>
              <a:t>Heinz: Mae Beanz, Meanz Heinz yn odl a ddefnyddiwyd ar gyfer marchnata i wneud eu brand yn gofiadwy.</a:t>
            </a:r>
          </a:p>
          <a:p>
            <a:pPr marL="0" marR="0" lvl="0" indent="0" algn="l" rtl="0">
              <a:lnSpc>
                <a:spcPct val="100000"/>
              </a:lnSpc>
              <a:spcBef>
                <a:spcPts val="0"/>
              </a:spcBef>
              <a:spcAft>
                <a:spcPts val="0"/>
              </a:spcAft>
              <a:buClr>
                <a:srgbClr val="000000"/>
              </a:buClr>
              <a:buSzPts val="1200"/>
              <a:buFont typeface="Arial"/>
              <a:buNone/>
            </a:pPr>
            <a:r>
              <a:rPr lang="cy-GB" sz="1200" noProof="0" dirty="0">
                <a:solidFill>
                  <a:srgbClr val="000000"/>
                </a:solidFill>
                <a:latin typeface="Arial"/>
                <a:ea typeface="Arial"/>
                <a:cs typeface="Arial"/>
                <a:sym typeface="Arial"/>
              </a:rPr>
              <a:t>Chwaraewch gyda chyfuniadau o’ch dewis o eiriau trwy eu cymysgu! Mae Netflix, er enghraifft, yn fyr am ‘internet’ a ‘flix’ (gair arall am sinema). </a:t>
            </a:r>
          </a:p>
          <a:p>
            <a:pPr marL="0" lvl="0" indent="0" algn="l" rtl="0">
              <a:spcBef>
                <a:spcPts val="0"/>
              </a:spcBef>
              <a:spcAft>
                <a:spcPts val="0"/>
              </a:spcAft>
              <a:buNone/>
            </a:pPr>
            <a:endParaRPr lang="cy-GB" sz="1200" b="1" noProof="0" dirty="0"/>
          </a:p>
          <a:p>
            <a:pPr marL="0" lvl="0" indent="0" algn="l" rtl="0">
              <a:spcBef>
                <a:spcPts val="0"/>
              </a:spcBef>
              <a:spcAft>
                <a:spcPts val="0"/>
              </a:spcAft>
              <a:buClr>
                <a:schemeClr val="dk1"/>
              </a:buClr>
              <a:buFont typeface="Arial"/>
              <a:buNone/>
            </a:pPr>
            <a:r>
              <a:rPr lang="cy-GB" b="1" noProof="0" dirty="0"/>
              <a:t>Sgiliau Hanfodol Skills Builder</a:t>
            </a:r>
          </a:p>
          <a:p>
            <a:pPr marL="0" lvl="0" indent="0" algn="l" rtl="0">
              <a:spcBef>
                <a:spcPts val="0"/>
              </a:spcBef>
              <a:spcAft>
                <a:spcPts val="0"/>
              </a:spcAft>
              <a:buClr>
                <a:schemeClr val="dk1"/>
              </a:buClr>
              <a:buFont typeface="Arial"/>
              <a:buNone/>
            </a:pPr>
            <a:r>
              <a:rPr lang="cy-GB" i="1" noProof="0" dirty="0"/>
              <a:t>Datrys Problemau </a:t>
            </a:r>
            <a:r>
              <a:rPr lang="cy-GB" i="1" noProof="0" dirty="0">
                <a:hlinkClick r:id="rId3"/>
              </a:rPr>
              <a:t>–</a:t>
            </a:r>
            <a:r>
              <a:rPr lang="cy-GB" i="1" noProof="0" dirty="0"/>
              <a:t> </a:t>
            </a:r>
            <a:r>
              <a:rPr lang="cy-GB" i="1" u="sng" noProof="0" dirty="0">
                <a:solidFill>
                  <a:schemeClr val="hlink"/>
                </a:solidFill>
                <a:hlinkClick r:id="rId3"/>
              </a:rPr>
              <a:t>Cam 3: Rwy’n cwblhau tasgau trwy ddarganfod gwybodaeth rwy’ ei hangen fy hun.</a:t>
            </a:r>
            <a:endParaRPr lang="cy-GB" i="1" noProof="0" dirty="0"/>
          </a:p>
          <a:p>
            <a:pPr>
              <a:buClr>
                <a:schemeClr val="dk1"/>
              </a:buClr>
            </a:pPr>
            <a:r>
              <a:rPr lang="cy-GB" noProof="0" dirty="0"/>
              <a:t>Datrys problemau yw’r gallu i ddarganfod ateb i sefyllfa neu her. Siaradwch â myfyrwyr am </a:t>
            </a:r>
            <a:r>
              <a:rPr lang="cy-GB" dirty="0"/>
              <a:t>ragor o wybodaeth</a:t>
            </a:r>
            <a:r>
              <a:rPr lang="cy-GB" noProof="0" dirty="0"/>
              <a:t> y gall fod angen iddynt ei darganfod wrth feddwl am eu brandio. A oes angen rhagor o enghreifftiau arnyn nhw? A ydyn nhw am edrych ar beth mae cynnyrch neu wasanaethau tebyg wedi’i wneud? Gofynnwch iddynt feddwl ble y gallent ddod o hyd i’r wybodaeth honno.</a:t>
            </a:r>
            <a:endParaRPr lang="cy-GB" noProof="0" dirty="0">
              <a:ea typeface="Calibri"/>
              <a:cs typeface="Calibri"/>
            </a:endParaRPr>
          </a:p>
          <a:p>
            <a:pPr marL="0" lvl="0" indent="0" algn="l" rtl="0">
              <a:spcBef>
                <a:spcPts val="0"/>
              </a:spcBef>
              <a:spcAft>
                <a:spcPts val="0"/>
              </a:spcAft>
              <a:buClr>
                <a:schemeClr val="dk1"/>
              </a:buClr>
              <a:buFont typeface="Arial"/>
              <a:buNone/>
            </a:pPr>
            <a:endParaRPr lang="cy-GB" sz="1200" noProof="0" dirty="0"/>
          </a:p>
          <a:p>
            <a:pPr marL="0" lvl="0" indent="0" algn="l" rtl="0">
              <a:spcBef>
                <a:spcPts val="0"/>
              </a:spcBef>
              <a:spcAft>
                <a:spcPts val="0"/>
              </a:spcAft>
              <a:buNone/>
            </a:pPr>
            <a:r>
              <a:rPr lang="cy-GB" noProof="0" dirty="0"/>
              <a:t>I ymgorffori’r sgil hanfodol, gofynnwch y cwestiwn myfyriol canlynol wrth drafod y sleid hon:</a:t>
            </a:r>
          </a:p>
          <a:p>
            <a:pPr marL="0" lvl="0" indent="0" algn="l" rtl="0">
              <a:spcBef>
                <a:spcPts val="0"/>
              </a:spcBef>
              <a:spcAft>
                <a:spcPts val="0"/>
              </a:spcAft>
              <a:buNone/>
            </a:pPr>
            <a:endParaRPr lang="cy-GB" b="1" noProof="0" dirty="0"/>
          </a:p>
          <a:p>
            <a:pPr marL="171450" lvl="0" indent="-171450" algn="l" rtl="0">
              <a:spcBef>
                <a:spcPts val="0"/>
              </a:spcBef>
              <a:spcAft>
                <a:spcPts val="0"/>
              </a:spcAft>
              <a:buFont typeface="Arial" panose="020B0604020202020204" pitchFamily="34" charset="0"/>
              <a:buChar char="•"/>
            </a:pPr>
            <a:r>
              <a:rPr lang="cy-GB" b="0" i="1" noProof="0" dirty="0"/>
              <a:t>Nodwch wybodaeth arall a fyddai’n eich helpu chi gydag enw a logo eich busnes</a:t>
            </a:r>
            <a:r>
              <a:rPr lang="cy-GB" i="1" noProof="0" dirty="0"/>
              <a:t>.</a:t>
            </a:r>
            <a:endParaRPr lang="cy-GB" i="1" u="none" strike="noStrike" cap="none" noProof="0" dirty="0">
              <a:solidFill>
                <a:srgbClr val="000000"/>
              </a:solidFill>
            </a:endParaRPr>
          </a:p>
        </p:txBody>
      </p:sp>
      <p:sp>
        <p:nvSpPr>
          <p:cNvPr id="4" name="Slide Number Placeholder 3">
            <a:extLst>
              <a:ext uri="{FF2B5EF4-FFF2-40B4-BE49-F238E27FC236}">
                <a16:creationId xmlns:a16="http://schemas.microsoft.com/office/drawing/2014/main" id="{DC39EDC1-3F1B-758A-F7DA-822AB8756223}"/>
              </a:ext>
            </a:extLst>
          </p:cNvPr>
          <p:cNvSpPr>
            <a:spLocks noGrp="1"/>
          </p:cNvSpPr>
          <p:nvPr>
            <p:ph type="sldNum" sz="quarter" idx="5"/>
          </p:nvPr>
        </p:nvSpPr>
        <p:spPr/>
        <p:txBody>
          <a:bodyPr/>
          <a:lstStyle/>
          <a:p>
            <a:fld id="{C507AAB2-0019-4156-B2C5-EBC3259D852C}" type="slidenum">
              <a:rPr lang="en-GB" smtClean="0"/>
              <a:t>11</a:t>
            </a:fld>
            <a:endParaRPr lang="en-GB"/>
          </a:p>
        </p:txBody>
      </p:sp>
    </p:spTree>
    <p:extLst>
      <p:ext uri="{BB962C8B-B14F-4D97-AF65-F5344CB8AC3E}">
        <p14:creationId xmlns:p14="http://schemas.microsoft.com/office/powerpoint/2010/main" val="1042347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30BA9-09E0-C652-3F68-80B65E381F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C8630E-F47A-EE71-73B5-8AF5F8FE6F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B4A36A-769B-8640-2EC1-A6341DBD4AA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y-GB" b="1" noProof="0" dirty="0"/>
              <a:t>Nodiadau’r Athro</a:t>
            </a:r>
            <a:r>
              <a:rPr lang="en-US" b="1" dirty="0"/>
              <a:t>:</a:t>
            </a:r>
            <a:endParaRPr lang="en-US" dirty="0"/>
          </a:p>
          <a:p>
            <a:pPr marL="0" lvl="0" indent="0" algn="l" rtl="0">
              <a:spcBef>
                <a:spcPts val="0"/>
              </a:spcBef>
              <a:spcAft>
                <a:spcPts val="0"/>
              </a:spcAft>
              <a:buFont typeface="Arial" panose="020B0604020202020204" pitchFamily="34" charset="0"/>
              <a:buNone/>
            </a:pPr>
            <a:endParaRPr lang="en-US" dirty="0"/>
          </a:p>
          <a:p>
            <a:pPr marL="0" lvl="0" indent="0" algn="l" rtl="0">
              <a:spcBef>
                <a:spcPts val="0"/>
              </a:spcBef>
              <a:spcAft>
                <a:spcPts val="0"/>
              </a:spcAft>
              <a:buNone/>
            </a:pPr>
            <a:r>
              <a:rPr lang="en-US" dirty="0" err="1"/>
              <a:t>Gofynnwch</a:t>
            </a:r>
            <a:r>
              <a:rPr lang="en-US" dirty="0"/>
              <a:t> </a:t>
            </a:r>
            <a:r>
              <a:rPr lang="en-US" dirty="0" err="1"/>
              <a:t>i’r</a:t>
            </a:r>
            <a:r>
              <a:rPr lang="en-US" dirty="0"/>
              <a:t> </a:t>
            </a:r>
            <a:r>
              <a:rPr lang="en-US" dirty="0" err="1"/>
              <a:t>disgyblion</a:t>
            </a:r>
            <a:r>
              <a:rPr lang="en-US" dirty="0"/>
              <a:t> pam </a:t>
            </a:r>
            <a:r>
              <a:rPr lang="en-US" dirty="0" err="1"/>
              <a:t>maen</a:t>
            </a:r>
            <a:r>
              <a:rPr lang="en-US" dirty="0"/>
              <a:t> </a:t>
            </a:r>
            <a:r>
              <a:rPr lang="en-US" dirty="0" err="1"/>
              <a:t>nhw’n</a:t>
            </a:r>
            <a:r>
              <a:rPr lang="en-US" dirty="0"/>
              <a:t> </a:t>
            </a:r>
            <a:r>
              <a:rPr lang="en-US" dirty="0" err="1"/>
              <a:t>credu</a:t>
            </a:r>
            <a:r>
              <a:rPr lang="en-US" dirty="0"/>
              <a:t> yr </a:t>
            </a:r>
            <a:r>
              <a:rPr lang="en-US" dirty="0" err="1"/>
              <a:t>enillodd</a:t>
            </a:r>
            <a:r>
              <a:rPr lang="en-US" dirty="0"/>
              <a:t> y logo. </a:t>
            </a:r>
            <a:r>
              <a:rPr lang="en-US" dirty="0" err="1"/>
              <a:t>Yna</a:t>
            </a:r>
            <a:r>
              <a:rPr lang="en-US" dirty="0"/>
              <a:t>, </a:t>
            </a:r>
            <a:r>
              <a:rPr lang="en-US" dirty="0" err="1"/>
              <a:t>esboniwch</a:t>
            </a:r>
            <a:r>
              <a:rPr lang="en-US" dirty="0"/>
              <a:t> </a:t>
            </a:r>
            <a:r>
              <a:rPr lang="en-US" dirty="0" err="1"/>
              <a:t>gan</a:t>
            </a:r>
            <a:r>
              <a:rPr lang="en-US" dirty="0"/>
              <a:t> </a:t>
            </a:r>
            <a:r>
              <a:rPr lang="en-US" dirty="0" err="1"/>
              <a:t>ddefnyddio’r</a:t>
            </a:r>
            <a:r>
              <a:rPr lang="en-US" dirty="0"/>
              <a:t> </a:t>
            </a:r>
            <a:r>
              <a:rPr lang="en-US" dirty="0" err="1"/>
              <a:t>anogwyr</a:t>
            </a:r>
            <a:r>
              <a:rPr lang="en-US" dirty="0"/>
              <a:t> </a:t>
            </a:r>
            <a:r>
              <a:rPr lang="en-US" dirty="0" err="1"/>
              <a:t>isod</a:t>
            </a:r>
            <a:r>
              <a:rPr lang="en-US" dirty="0"/>
              <a:t>, </a:t>
            </a:r>
            <a:r>
              <a:rPr lang="en-US" dirty="0" err="1"/>
              <a:t>os</a:t>
            </a:r>
            <a:r>
              <a:rPr lang="en-US" dirty="0"/>
              <a:t> </a:t>
            </a:r>
            <a:r>
              <a:rPr lang="en-US" dirty="0" err="1"/>
              <a:t>bydd</a:t>
            </a:r>
            <a:r>
              <a:rPr lang="en-US" dirty="0"/>
              <a:t> </a:t>
            </a:r>
            <a:r>
              <a:rPr lang="en-US" dirty="0" err="1"/>
              <a:t>angen</a:t>
            </a:r>
            <a:r>
              <a:rPr lang="en-US"/>
              <a:t>.</a:t>
            </a:r>
          </a:p>
          <a:p>
            <a:pPr marL="0" lvl="0" indent="0" algn="l" rtl="0">
              <a:spcBef>
                <a:spcPts val="0"/>
              </a:spcBef>
              <a:spcAft>
                <a:spcPts val="0"/>
              </a:spcAft>
              <a:buNone/>
            </a:pPr>
            <a:endParaRPr lang="en-US" dirty="0"/>
          </a:p>
          <a:p>
            <a:pPr marL="285750" lvl="0" indent="-285750" algn="l">
              <a:buFont typeface="Arial" panose="020B0604020202020204" pitchFamily="34" charset="0"/>
              <a:buChar char="•"/>
            </a:pPr>
            <a:r>
              <a:rPr lang="en-GB" sz="1800" dirty="0" err="1">
                <a:effectLst/>
                <a:latin typeface="Montserrat" panose="00000500000000000000" pitchFamily="50" charset="0"/>
                <a:ea typeface="Times New Roman" panose="02020603050405020304" pitchFamily="18" charset="0"/>
              </a:rPr>
              <a:t>Gallwch</a:t>
            </a:r>
            <a:r>
              <a:rPr lang="en-GB" sz="1800" dirty="0">
                <a:effectLst/>
                <a:latin typeface="Montserrat" panose="00000500000000000000" pitchFamily="50" charset="0"/>
                <a:ea typeface="Times New Roman" panose="02020603050405020304" pitchFamily="18" charset="0"/>
              </a:rPr>
              <a:t> </a:t>
            </a:r>
            <a:r>
              <a:rPr lang="en-GB" sz="1800" dirty="0" err="1">
                <a:effectLst/>
                <a:latin typeface="Montserrat" panose="00000500000000000000" pitchFamily="50" charset="0"/>
                <a:ea typeface="Times New Roman" panose="02020603050405020304" pitchFamily="18" charset="0"/>
              </a:rPr>
              <a:t>adnabod</a:t>
            </a:r>
            <a:r>
              <a:rPr lang="en-GB" sz="1800" dirty="0">
                <a:effectLst/>
                <a:latin typeface="Montserrat" panose="00000500000000000000" pitchFamily="50" charset="0"/>
                <a:ea typeface="Times New Roman" panose="02020603050405020304" pitchFamily="18" charset="0"/>
              </a:rPr>
              <a:t> </a:t>
            </a:r>
            <a:r>
              <a:rPr lang="en-GB" sz="1800" dirty="0" err="1">
                <a:effectLst/>
                <a:latin typeface="Montserrat" panose="00000500000000000000" pitchFamily="50" charset="0"/>
                <a:ea typeface="Times New Roman" panose="02020603050405020304" pitchFamily="18" charset="0"/>
              </a:rPr>
              <a:t>beth</a:t>
            </a:r>
            <a:r>
              <a:rPr lang="en-GB" sz="1800" dirty="0">
                <a:effectLst/>
                <a:latin typeface="Montserrat" panose="00000500000000000000" pitchFamily="50" charset="0"/>
                <a:ea typeface="Times New Roman" panose="02020603050405020304" pitchFamily="18" charset="0"/>
              </a:rPr>
              <a:t> </a:t>
            </a:r>
            <a:r>
              <a:rPr lang="en-GB" sz="1800" dirty="0" err="1">
                <a:effectLst/>
                <a:latin typeface="Montserrat" panose="00000500000000000000" pitchFamily="50" charset="0"/>
                <a:ea typeface="Times New Roman" panose="02020603050405020304" pitchFamily="18" charset="0"/>
              </a:rPr>
              <a:t>mae’r</a:t>
            </a:r>
            <a:r>
              <a:rPr lang="en-GB" sz="1800" dirty="0">
                <a:effectLst/>
                <a:latin typeface="Montserrat" panose="00000500000000000000" pitchFamily="50" charset="0"/>
                <a:ea typeface="Times New Roman" panose="02020603050405020304" pitchFamily="18" charset="0"/>
              </a:rPr>
              <a:t> </a:t>
            </a:r>
            <a:r>
              <a:rPr lang="en-GB" sz="1800" dirty="0" err="1">
                <a:effectLst/>
                <a:latin typeface="Montserrat" panose="00000500000000000000" pitchFamily="50" charset="0"/>
                <a:ea typeface="Times New Roman" panose="02020603050405020304" pitchFamily="18" charset="0"/>
              </a:rPr>
              <a:t>busnes</a:t>
            </a:r>
            <a:r>
              <a:rPr lang="en-GB" sz="1800" dirty="0">
                <a:effectLst/>
                <a:latin typeface="Montserrat" panose="00000500000000000000" pitchFamily="50" charset="0"/>
                <a:ea typeface="Times New Roman" panose="02020603050405020304" pitchFamily="18" charset="0"/>
              </a:rPr>
              <a:t> </a:t>
            </a:r>
            <a:r>
              <a:rPr lang="en-GB" sz="1800" dirty="0" err="1">
                <a:effectLst/>
                <a:latin typeface="Montserrat" panose="00000500000000000000" pitchFamily="50" charset="0"/>
                <a:ea typeface="Times New Roman" panose="02020603050405020304" pitchFamily="18" charset="0"/>
              </a:rPr>
              <a:t>yma’n</a:t>
            </a:r>
            <a:r>
              <a:rPr lang="en-GB" sz="1800" dirty="0">
                <a:effectLst/>
                <a:latin typeface="Montserrat" panose="00000500000000000000" pitchFamily="50" charset="0"/>
                <a:ea typeface="Times New Roman" panose="02020603050405020304" pitchFamily="18" charset="0"/>
              </a:rPr>
              <a:t> </a:t>
            </a:r>
            <a:r>
              <a:rPr lang="en-GB" sz="1800" dirty="0" err="1">
                <a:effectLst/>
                <a:latin typeface="Montserrat" panose="00000500000000000000" pitchFamily="50" charset="0"/>
                <a:ea typeface="Times New Roman" panose="02020603050405020304" pitchFamily="18" charset="0"/>
              </a:rPr>
              <a:t>ei</a:t>
            </a:r>
            <a:r>
              <a:rPr lang="en-GB" sz="1800" dirty="0">
                <a:effectLst/>
                <a:latin typeface="Montserrat" panose="00000500000000000000" pitchFamily="50" charset="0"/>
                <a:ea typeface="Times New Roman" panose="02020603050405020304" pitchFamily="18" charset="0"/>
              </a:rPr>
              <a:t> </a:t>
            </a:r>
            <a:r>
              <a:rPr lang="en-GB" sz="1800" dirty="0" err="1">
                <a:effectLst/>
                <a:latin typeface="Montserrat" panose="00000500000000000000" pitchFamily="50" charset="0"/>
                <a:ea typeface="Times New Roman" panose="02020603050405020304" pitchFamily="18" charset="0"/>
              </a:rPr>
              <a:t>werthu</a:t>
            </a:r>
            <a:r>
              <a:rPr lang="en-GB" sz="1800" dirty="0">
                <a:effectLst/>
                <a:latin typeface="Montserrat" panose="00000500000000000000" pitchFamily="50" charset="0"/>
                <a:ea typeface="Times New Roman" panose="02020603050405020304" pitchFamily="18" charset="0"/>
              </a:rPr>
              <a:t> </a:t>
            </a:r>
            <a:r>
              <a:rPr lang="en-GB" sz="1800" dirty="0" err="1">
                <a:effectLst/>
                <a:latin typeface="Montserrat" panose="00000500000000000000" pitchFamily="50" charset="0"/>
                <a:ea typeface="Times New Roman" panose="02020603050405020304" pitchFamily="18" charset="0"/>
              </a:rPr>
              <a:t>yn</a:t>
            </a:r>
            <a:r>
              <a:rPr lang="en-GB" sz="1800" dirty="0">
                <a:effectLst/>
                <a:latin typeface="Montserrat" panose="00000500000000000000" pitchFamily="50" charset="0"/>
                <a:ea typeface="Times New Roman" panose="02020603050405020304" pitchFamily="18" charset="0"/>
              </a:rPr>
              <a:t> </a:t>
            </a:r>
            <a:r>
              <a:rPr lang="en-GB" sz="1800" dirty="0" err="1">
                <a:effectLst/>
                <a:latin typeface="Montserrat" panose="00000500000000000000" pitchFamily="50" charset="0"/>
                <a:ea typeface="Times New Roman" panose="02020603050405020304" pitchFamily="18" charset="0"/>
              </a:rPr>
              <a:t>syth</a:t>
            </a:r>
            <a:r>
              <a:rPr lang="en-GB" sz="1800" dirty="0">
                <a:effectLst/>
                <a:latin typeface="Montserrat" panose="00000500000000000000" pitchFamily="50" charset="0"/>
                <a:ea typeface="Times New Roman" panose="02020603050405020304" pitchFamily="18" charset="0"/>
              </a:rPr>
              <a:t>.</a:t>
            </a:r>
            <a:endParaRPr lang="en-GB" sz="1800" dirty="0">
              <a:effectLst/>
              <a:latin typeface="Times New Roman" panose="02020603050405020304" pitchFamily="18" charset="0"/>
              <a:ea typeface="Times New Roman" panose="02020603050405020304" pitchFamily="18" charset="0"/>
            </a:endParaRPr>
          </a:p>
          <a:p>
            <a:pPr marL="285750" lvl="0" indent="-285750" algn="l">
              <a:buFont typeface="Arial" panose="020B0604020202020204" pitchFamily="34" charset="0"/>
              <a:buChar char="•"/>
            </a:pPr>
            <a:r>
              <a:rPr lang="en-GB" sz="1800" dirty="0" err="1">
                <a:effectLst/>
                <a:latin typeface="Montserrat" panose="00000500000000000000" pitchFamily="50" charset="0"/>
                <a:ea typeface="Times New Roman" panose="02020603050405020304" pitchFamily="18" charset="0"/>
              </a:rPr>
              <a:t>Mae’r</a:t>
            </a:r>
            <a:r>
              <a:rPr lang="en-GB" sz="1800" dirty="0">
                <a:effectLst/>
                <a:latin typeface="Montserrat" panose="00000500000000000000" pitchFamily="50" charset="0"/>
                <a:ea typeface="Times New Roman" panose="02020603050405020304" pitchFamily="18" charset="0"/>
              </a:rPr>
              <a:t> </a:t>
            </a:r>
            <a:r>
              <a:rPr lang="en-GB" sz="1800" dirty="0" err="1">
                <a:effectLst/>
                <a:latin typeface="Montserrat" panose="00000500000000000000" pitchFamily="50" charset="0"/>
                <a:ea typeface="Times New Roman" panose="02020603050405020304" pitchFamily="18" charset="0"/>
              </a:rPr>
              <a:t>darluniau</a:t>
            </a:r>
            <a:r>
              <a:rPr lang="en-GB" sz="1800" dirty="0">
                <a:effectLst/>
                <a:latin typeface="Montserrat" panose="00000500000000000000" pitchFamily="50" charset="0"/>
                <a:ea typeface="Times New Roman" panose="02020603050405020304" pitchFamily="18" charset="0"/>
              </a:rPr>
              <a:t> o </a:t>
            </a:r>
            <a:r>
              <a:rPr lang="en-GB" sz="1800" dirty="0" err="1">
                <a:effectLst/>
                <a:latin typeface="Montserrat" panose="00000500000000000000" pitchFamily="50" charset="0"/>
                <a:ea typeface="Times New Roman" panose="02020603050405020304" pitchFamily="18" charset="0"/>
              </a:rPr>
              <a:t>bopgorn</a:t>
            </a:r>
            <a:r>
              <a:rPr lang="en-GB" sz="1800" dirty="0">
                <a:effectLst/>
                <a:latin typeface="Montserrat" panose="00000500000000000000" pitchFamily="50" charset="0"/>
                <a:ea typeface="Times New Roman" panose="02020603050405020304" pitchFamily="18" charset="0"/>
              </a:rPr>
              <a:t> a </a:t>
            </a:r>
            <a:r>
              <a:rPr lang="en-GB" sz="1800" dirty="0" err="1">
                <a:effectLst/>
                <a:latin typeface="Montserrat" panose="00000500000000000000" pitchFamily="50" charset="0"/>
                <a:ea typeface="Times New Roman" panose="02020603050405020304" pitchFamily="18" charset="0"/>
              </a:rPr>
              <a:t>lemonêd</a:t>
            </a:r>
            <a:r>
              <a:rPr lang="en-GB" sz="1800" dirty="0">
                <a:effectLst/>
                <a:latin typeface="Montserrat" panose="00000500000000000000" pitchFamily="50" charset="0"/>
                <a:ea typeface="Times New Roman" panose="02020603050405020304" pitchFamily="18" charset="0"/>
              </a:rPr>
              <a:t> </a:t>
            </a:r>
            <a:r>
              <a:rPr lang="en-GB" sz="1800" dirty="0" err="1">
                <a:effectLst/>
                <a:latin typeface="Montserrat" panose="00000500000000000000" pitchFamily="50" charset="0"/>
                <a:ea typeface="Times New Roman" panose="02020603050405020304" pitchFamily="18" charset="0"/>
              </a:rPr>
              <a:t>yn</a:t>
            </a:r>
            <a:r>
              <a:rPr lang="en-GB" sz="1800" dirty="0">
                <a:effectLst/>
                <a:latin typeface="Montserrat" panose="00000500000000000000" pitchFamily="50" charset="0"/>
                <a:ea typeface="Times New Roman" panose="02020603050405020304" pitchFamily="18" charset="0"/>
              </a:rPr>
              <a:t> </a:t>
            </a:r>
            <a:r>
              <a:rPr lang="en-GB" sz="1800" dirty="0" err="1">
                <a:effectLst/>
                <a:latin typeface="Montserrat" panose="00000500000000000000" pitchFamily="50" charset="0"/>
                <a:ea typeface="Times New Roman" panose="02020603050405020304" pitchFamily="18" charset="0"/>
              </a:rPr>
              <a:t>edrych</a:t>
            </a:r>
            <a:r>
              <a:rPr lang="en-GB" sz="1800" dirty="0">
                <a:effectLst/>
                <a:latin typeface="Montserrat" panose="00000500000000000000" pitchFamily="50" charset="0"/>
                <a:ea typeface="Times New Roman" panose="02020603050405020304" pitchFamily="18" charset="0"/>
              </a:rPr>
              <a:t> </a:t>
            </a:r>
            <a:r>
              <a:rPr lang="en-GB" sz="1800" dirty="0" err="1">
                <a:effectLst/>
                <a:latin typeface="Montserrat" panose="00000500000000000000" pitchFamily="50" charset="0"/>
                <a:ea typeface="Times New Roman" panose="02020603050405020304" pitchFamily="18" charset="0"/>
              </a:rPr>
              <a:t>yn</a:t>
            </a:r>
            <a:r>
              <a:rPr lang="en-GB" sz="1800" dirty="0">
                <a:effectLst/>
                <a:latin typeface="Montserrat" panose="00000500000000000000" pitchFamily="50" charset="0"/>
                <a:ea typeface="Times New Roman" panose="02020603050405020304" pitchFamily="18" charset="0"/>
              </a:rPr>
              <a:t> </a:t>
            </a:r>
            <a:r>
              <a:rPr lang="en-GB" sz="1800" dirty="0" err="1">
                <a:effectLst/>
                <a:latin typeface="Montserrat" panose="00000500000000000000" pitchFamily="50" charset="0"/>
                <a:ea typeface="Times New Roman" panose="02020603050405020304" pitchFamily="18" charset="0"/>
              </a:rPr>
              <a:t>chwareus</a:t>
            </a:r>
            <a:r>
              <a:rPr lang="en-GB" sz="1800" dirty="0">
                <a:effectLst/>
                <a:latin typeface="Montserrat" panose="00000500000000000000" pitchFamily="50" charset="0"/>
                <a:ea typeface="Times New Roman" panose="02020603050405020304" pitchFamily="18" charset="0"/>
              </a:rPr>
              <a:t> ac </a:t>
            </a:r>
            <a:r>
              <a:rPr lang="en-GB" sz="1800" dirty="0" err="1">
                <a:effectLst/>
                <a:latin typeface="Montserrat" panose="00000500000000000000" pitchFamily="50" charset="0"/>
                <a:ea typeface="Times New Roman" panose="02020603050405020304" pitchFamily="18" charset="0"/>
              </a:rPr>
              <a:t>yn</a:t>
            </a:r>
            <a:r>
              <a:rPr lang="en-GB" sz="1800" dirty="0">
                <a:effectLst/>
                <a:latin typeface="Montserrat" panose="00000500000000000000" pitchFamily="50" charset="0"/>
                <a:ea typeface="Times New Roman" panose="02020603050405020304" pitchFamily="18" charset="0"/>
              </a:rPr>
              <a:t> </a:t>
            </a:r>
            <a:r>
              <a:rPr lang="en-GB" sz="1800" dirty="0" err="1">
                <a:effectLst/>
                <a:latin typeface="Montserrat" panose="00000500000000000000" pitchFamily="50" charset="0"/>
                <a:ea typeface="Times New Roman" panose="02020603050405020304" pitchFamily="18" charset="0"/>
              </a:rPr>
              <a:t>atgyfnerthu</a:t>
            </a:r>
            <a:r>
              <a:rPr lang="en-GB" sz="1800" dirty="0">
                <a:effectLst/>
                <a:latin typeface="Montserrat" panose="00000500000000000000" pitchFamily="50" charset="0"/>
                <a:ea typeface="Times New Roman" panose="02020603050405020304" pitchFamily="18" charset="0"/>
              </a:rPr>
              <a:t> </a:t>
            </a:r>
            <a:r>
              <a:rPr lang="en-GB" sz="1800" dirty="0" err="1">
                <a:effectLst/>
                <a:latin typeface="Montserrat" panose="00000500000000000000" pitchFamily="50" charset="0"/>
                <a:ea typeface="Times New Roman" panose="02020603050405020304" pitchFamily="18" charset="0"/>
              </a:rPr>
              <a:t>enw’r</a:t>
            </a:r>
            <a:r>
              <a:rPr lang="en-GB" sz="1800" dirty="0">
                <a:effectLst/>
                <a:latin typeface="Montserrat" panose="00000500000000000000" pitchFamily="50" charset="0"/>
                <a:ea typeface="Times New Roman" panose="02020603050405020304" pitchFamily="18" charset="0"/>
              </a:rPr>
              <a:t> </a:t>
            </a:r>
            <a:r>
              <a:rPr lang="en-GB" sz="1800" dirty="0" err="1">
                <a:effectLst/>
                <a:latin typeface="Montserrat" panose="00000500000000000000" pitchFamily="50" charset="0"/>
                <a:ea typeface="Times New Roman" panose="02020603050405020304" pitchFamily="18" charset="0"/>
              </a:rPr>
              <a:t>busnes</a:t>
            </a:r>
            <a:r>
              <a:rPr lang="en-GB" sz="1800" dirty="0">
                <a:effectLst/>
                <a:latin typeface="Montserrat" panose="00000500000000000000" pitchFamily="50" charset="0"/>
                <a:ea typeface="Times New Roman" panose="02020603050405020304" pitchFamily="18" charset="0"/>
              </a:rPr>
              <a:t>.</a:t>
            </a:r>
            <a:endParaRPr lang="en-GB" sz="1800" dirty="0">
              <a:effectLst/>
              <a:latin typeface="Times New Roman" panose="02020603050405020304" pitchFamily="18" charset="0"/>
              <a:ea typeface="Times New Roman" panose="02020603050405020304" pitchFamily="18" charset="0"/>
            </a:endParaRPr>
          </a:p>
          <a:p>
            <a:pPr marL="285750" lvl="0" indent="-285750" algn="l">
              <a:buFont typeface="Arial" panose="020B0604020202020204" pitchFamily="34" charset="0"/>
              <a:buChar char="•"/>
            </a:pPr>
            <a:r>
              <a:rPr lang="en-GB" sz="1800" dirty="0" err="1">
                <a:effectLst/>
                <a:latin typeface="Montserrat" panose="00000500000000000000" pitchFamily="50" charset="0"/>
                <a:ea typeface="Times New Roman" panose="02020603050405020304" pitchFamily="18" charset="0"/>
              </a:rPr>
              <a:t>Mae’r</a:t>
            </a:r>
            <a:r>
              <a:rPr lang="en-GB" sz="1800" dirty="0">
                <a:effectLst/>
                <a:latin typeface="Montserrat" panose="00000500000000000000" pitchFamily="50" charset="0"/>
                <a:ea typeface="Times New Roman" panose="02020603050405020304" pitchFamily="18" charset="0"/>
              </a:rPr>
              <a:t> </a:t>
            </a:r>
            <a:r>
              <a:rPr lang="en-GB" sz="1800" dirty="0" err="1">
                <a:effectLst/>
                <a:latin typeface="Montserrat" panose="00000500000000000000" pitchFamily="50" charset="0"/>
                <a:ea typeface="Times New Roman" panose="02020603050405020304" pitchFamily="18" charset="0"/>
              </a:rPr>
              <a:t>defnydd</a:t>
            </a:r>
            <a:r>
              <a:rPr lang="en-GB" sz="1800" dirty="0">
                <a:effectLst/>
                <a:latin typeface="Montserrat" panose="00000500000000000000" pitchFamily="50" charset="0"/>
                <a:ea typeface="Times New Roman" panose="02020603050405020304" pitchFamily="18" charset="0"/>
              </a:rPr>
              <a:t> </a:t>
            </a:r>
            <a:r>
              <a:rPr lang="en-GB" sz="1800" dirty="0" err="1">
                <a:effectLst/>
                <a:latin typeface="Montserrat" panose="00000500000000000000" pitchFamily="50" charset="0"/>
                <a:ea typeface="Times New Roman" panose="02020603050405020304" pitchFamily="18" charset="0"/>
              </a:rPr>
              <a:t>amlwg</a:t>
            </a:r>
            <a:r>
              <a:rPr lang="en-GB" sz="1800" dirty="0">
                <a:effectLst/>
                <a:latin typeface="Montserrat" panose="00000500000000000000" pitchFamily="50" charset="0"/>
                <a:ea typeface="Times New Roman" panose="02020603050405020304" pitchFamily="18" charset="0"/>
              </a:rPr>
              <a:t> a </a:t>
            </a:r>
            <a:r>
              <a:rPr lang="en-GB" sz="1800" dirty="0" err="1">
                <a:effectLst/>
                <a:latin typeface="Montserrat" panose="00000500000000000000" pitchFamily="50" charset="0"/>
                <a:ea typeface="Times New Roman" panose="02020603050405020304" pitchFamily="18" charset="0"/>
              </a:rPr>
              <a:t>syml</a:t>
            </a:r>
            <a:r>
              <a:rPr lang="en-GB" sz="1800" dirty="0">
                <a:effectLst/>
                <a:latin typeface="Montserrat" panose="00000500000000000000" pitchFamily="50" charset="0"/>
                <a:ea typeface="Times New Roman" panose="02020603050405020304" pitchFamily="18" charset="0"/>
              </a:rPr>
              <a:t> o </a:t>
            </a:r>
            <a:r>
              <a:rPr lang="en-GB" sz="1800" dirty="0" err="1">
                <a:effectLst/>
                <a:latin typeface="Montserrat" panose="00000500000000000000" pitchFamily="50" charset="0"/>
                <a:ea typeface="Times New Roman" panose="02020603050405020304" pitchFamily="18" charset="0"/>
              </a:rPr>
              <a:t>liwiau</a:t>
            </a:r>
            <a:r>
              <a:rPr lang="en-GB" sz="1800" dirty="0">
                <a:effectLst/>
                <a:latin typeface="Montserrat" panose="00000500000000000000" pitchFamily="50" charset="0"/>
                <a:ea typeface="Times New Roman" panose="02020603050405020304" pitchFamily="18" charset="0"/>
              </a:rPr>
              <a:t> </a:t>
            </a:r>
            <a:r>
              <a:rPr lang="en-GB" sz="1800" dirty="0" err="1">
                <a:effectLst/>
                <a:latin typeface="Montserrat" panose="00000500000000000000" pitchFamily="50" charset="0"/>
                <a:ea typeface="Times New Roman" panose="02020603050405020304" pitchFamily="18" charset="0"/>
              </a:rPr>
              <a:t>sylfaenol</a:t>
            </a:r>
            <a:r>
              <a:rPr lang="en-GB" sz="1800" dirty="0">
                <a:effectLst/>
                <a:latin typeface="Montserrat" panose="00000500000000000000" pitchFamily="50" charset="0"/>
                <a:ea typeface="Times New Roman" panose="02020603050405020304" pitchFamily="18" charset="0"/>
              </a:rPr>
              <a:t>, </a:t>
            </a:r>
            <a:r>
              <a:rPr lang="en-GB" sz="1800" dirty="0" err="1">
                <a:effectLst/>
                <a:latin typeface="Montserrat" panose="00000500000000000000" pitchFamily="50" charset="0"/>
                <a:ea typeface="Times New Roman" panose="02020603050405020304" pitchFamily="18" charset="0"/>
              </a:rPr>
              <a:t>lliwgar</a:t>
            </a:r>
            <a:r>
              <a:rPr lang="en-GB" sz="1800" dirty="0">
                <a:effectLst/>
                <a:latin typeface="Montserrat" panose="00000500000000000000" pitchFamily="50" charset="0"/>
                <a:ea typeface="Times New Roman" panose="02020603050405020304" pitchFamily="18" charset="0"/>
              </a:rPr>
              <a:t> </a:t>
            </a:r>
            <a:r>
              <a:rPr lang="en-GB" sz="1800" dirty="0" err="1">
                <a:effectLst/>
                <a:latin typeface="Montserrat" panose="00000500000000000000" pitchFamily="50" charset="0"/>
                <a:ea typeface="Times New Roman" panose="02020603050405020304" pitchFamily="18" charset="0"/>
              </a:rPr>
              <a:t>yn</a:t>
            </a:r>
            <a:r>
              <a:rPr lang="en-GB" sz="1800" dirty="0">
                <a:effectLst/>
                <a:latin typeface="Montserrat" panose="00000500000000000000" pitchFamily="50" charset="0"/>
                <a:ea typeface="Times New Roman" panose="02020603050405020304" pitchFamily="18" charset="0"/>
              </a:rPr>
              <a:t> </a:t>
            </a:r>
            <a:r>
              <a:rPr lang="en-GB" sz="1800" dirty="0" err="1">
                <a:effectLst/>
                <a:latin typeface="Montserrat" panose="00000500000000000000" pitchFamily="50" charset="0"/>
                <a:ea typeface="Times New Roman" panose="02020603050405020304" pitchFamily="18" charset="0"/>
              </a:rPr>
              <a:t>ychwanegu</a:t>
            </a:r>
            <a:r>
              <a:rPr lang="en-GB" sz="1800" dirty="0">
                <a:effectLst/>
                <a:latin typeface="Montserrat" panose="00000500000000000000" pitchFamily="50" charset="0"/>
                <a:ea typeface="Times New Roman" panose="02020603050405020304" pitchFamily="18" charset="0"/>
              </a:rPr>
              <a:t> at yr </a:t>
            </a:r>
            <a:r>
              <a:rPr lang="en-GB" sz="1800" dirty="0" err="1">
                <a:effectLst/>
                <a:latin typeface="Montserrat" panose="00000500000000000000" pitchFamily="50" charset="0"/>
                <a:ea typeface="Times New Roman" panose="02020603050405020304" pitchFamily="18" charset="0"/>
              </a:rPr>
              <a:t>argraff</a:t>
            </a:r>
            <a:r>
              <a:rPr lang="en-GB" sz="1800" dirty="0">
                <a:effectLst/>
                <a:latin typeface="Montserrat" panose="00000500000000000000" pitchFamily="50" charset="0"/>
                <a:ea typeface="Times New Roman" panose="02020603050405020304" pitchFamily="18" charset="0"/>
              </a:rPr>
              <a:t> o ‘hwyl’.</a:t>
            </a:r>
            <a:endParaRPr lang="en-GB" sz="1800" dirty="0">
              <a:effectLst/>
              <a:latin typeface="Times New Roman" panose="02020603050405020304" pitchFamily="18" charset="0"/>
              <a:ea typeface="Times New Roman" panose="02020603050405020304" pitchFamily="18" charset="0"/>
            </a:endParaRPr>
          </a:p>
          <a:p>
            <a:pPr marL="285750" lvl="0" indent="-285750" algn="l">
              <a:buFont typeface="Arial" panose="020B0604020202020204" pitchFamily="34" charset="0"/>
              <a:buChar char="•"/>
            </a:pPr>
            <a:r>
              <a:rPr lang="en-GB" sz="1800" dirty="0" err="1">
                <a:effectLst/>
                <a:latin typeface="Montserrat" panose="00000500000000000000" pitchFamily="50" charset="0"/>
                <a:ea typeface="Calibri" panose="020F0502020204030204" pitchFamily="34" charset="0"/>
                <a:cs typeface="Times New Roman" panose="02020603050405020304" pitchFamily="18" charset="0"/>
              </a:rPr>
              <a:t>Mae’r</a:t>
            </a:r>
            <a:r>
              <a:rPr lang="en-GB" sz="1800" dirty="0">
                <a:effectLst/>
                <a:latin typeface="Montserrat" panose="00000500000000000000" pitchFamily="50" charset="0"/>
                <a:ea typeface="Calibri" panose="020F0502020204030204" pitchFamily="34" charset="0"/>
                <a:cs typeface="Times New Roman" panose="02020603050405020304" pitchFamily="18" charset="0"/>
              </a:rPr>
              <a:t> </a:t>
            </a:r>
            <a:r>
              <a:rPr lang="en-GB" sz="1800" dirty="0" err="1">
                <a:effectLst/>
                <a:latin typeface="Montserrat" panose="00000500000000000000" pitchFamily="50" charset="0"/>
                <a:ea typeface="Calibri" panose="020F0502020204030204" pitchFamily="34" charset="0"/>
                <a:cs typeface="Times New Roman" panose="02020603050405020304" pitchFamily="18" charset="0"/>
              </a:rPr>
              <a:t>defnydd</a:t>
            </a:r>
            <a:r>
              <a:rPr lang="en-GB" sz="1800" dirty="0">
                <a:effectLst/>
                <a:latin typeface="Montserrat" panose="00000500000000000000" pitchFamily="50" charset="0"/>
                <a:ea typeface="Calibri" panose="020F0502020204030204" pitchFamily="34" charset="0"/>
                <a:cs typeface="Times New Roman" panose="02020603050405020304" pitchFamily="18" charset="0"/>
              </a:rPr>
              <a:t> </a:t>
            </a:r>
            <a:r>
              <a:rPr lang="en-GB" sz="1800" dirty="0" err="1">
                <a:effectLst/>
                <a:latin typeface="Montserrat" panose="00000500000000000000" pitchFamily="50" charset="0"/>
                <a:ea typeface="Calibri" panose="020F0502020204030204" pitchFamily="34" charset="0"/>
                <a:cs typeface="Times New Roman" panose="02020603050405020304" pitchFamily="18" charset="0"/>
              </a:rPr>
              <a:t>o’r</a:t>
            </a:r>
            <a:r>
              <a:rPr lang="en-GB" sz="1800" dirty="0">
                <a:effectLst/>
                <a:latin typeface="Montserrat" panose="00000500000000000000" pitchFamily="50" charset="0"/>
                <a:ea typeface="Calibri" panose="020F0502020204030204" pitchFamily="34" charset="0"/>
                <a:cs typeface="Times New Roman" panose="02020603050405020304" pitchFamily="18" charset="0"/>
              </a:rPr>
              <a:t> ‘</a:t>
            </a:r>
            <a:r>
              <a:rPr lang="en-GB" sz="1800" dirty="0" err="1">
                <a:effectLst/>
                <a:latin typeface="Montserrat" panose="00000500000000000000" pitchFamily="50" charset="0"/>
                <a:ea typeface="Calibri" panose="020F0502020204030204" pitchFamily="34" charset="0"/>
                <a:cs typeface="Times New Roman" panose="02020603050405020304" pitchFamily="18" charset="0"/>
              </a:rPr>
              <a:t>cymeriadau</a:t>
            </a:r>
            <a:r>
              <a:rPr lang="en-GB" sz="1800" dirty="0">
                <a:effectLst/>
                <a:latin typeface="Montserrat" panose="00000500000000000000" pitchFamily="50" charset="0"/>
                <a:ea typeface="Calibri" panose="020F0502020204030204" pitchFamily="34" charset="0"/>
                <a:cs typeface="Times New Roman" panose="02020603050405020304" pitchFamily="18" charset="0"/>
              </a:rPr>
              <a:t>’ </a:t>
            </a:r>
            <a:r>
              <a:rPr lang="en-GB" sz="1800" dirty="0" err="1">
                <a:effectLst/>
                <a:latin typeface="Montserrat" panose="00000500000000000000" pitchFamily="50" charset="0"/>
                <a:ea typeface="Calibri" panose="020F0502020204030204" pitchFamily="34" charset="0"/>
                <a:cs typeface="Times New Roman" panose="02020603050405020304" pitchFamily="18" charset="0"/>
              </a:rPr>
              <a:t>yn</a:t>
            </a:r>
            <a:r>
              <a:rPr lang="en-GB" sz="1800" dirty="0">
                <a:effectLst/>
                <a:latin typeface="Montserrat" panose="00000500000000000000" pitchFamily="50" charset="0"/>
                <a:ea typeface="Calibri" panose="020F0502020204030204" pitchFamily="34" charset="0"/>
                <a:cs typeface="Times New Roman" panose="02020603050405020304" pitchFamily="18" charset="0"/>
              </a:rPr>
              <a:t> </a:t>
            </a:r>
            <a:r>
              <a:rPr lang="en-GB" sz="1800" dirty="0" err="1">
                <a:effectLst/>
                <a:latin typeface="Montserrat" panose="00000500000000000000" pitchFamily="50" charset="0"/>
                <a:ea typeface="Calibri" panose="020F0502020204030204" pitchFamily="34" charset="0"/>
                <a:cs typeface="Times New Roman" panose="02020603050405020304" pitchFamily="18" charset="0"/>
              </a:rPr>
              <a:t>enw’r</a:t>
            </a:r>
            <a:r>
              <a:rPr lang="en-GB" sz="1800" dirty="0">
                <a:effectLst/>
                <a:latin typeface="Montserrat" panose="00000500000000000000" pitchFamily="50" charset="0"/>
                <a:ea typeface="Calibri" panose="020F0502020204030204" pitchFamily="34" charset="0"/>
                <a:cs typeface="Times New Roman" panose="02020603050405020304" pitchFamily="18" charset="0"/>
              </a:rPr>
              <a:t> </a:t>
            </a:r>
            <a:r>
              <a:rPr lang="en-GB" sz="1800" dirty="0" err="1">
                <a:effectLst/>
                <a:latin typeface="Montserrat" panose="00000500000000000000" pitchFamily="50" charset="0"/>
                <a:ea typeface="Calibri" panose="020F0502020204030204" pitchFamily="34" charset="0"/>
                <a:cs typeface="Times New Roman" panose="02020603050405020304" pitchFamily="18" charset="0"/>
              </a:rPr>
              <a:t>busnes</a:t>
            </a:r>
            <a:r>
              <a:rPr lang="en-GB" sz="1800" dirty="0">
                <a:effectLst/>
                <a:latin typeface="Montserrat" panose="00000500000000000000" pitchFamily="50" charset="0"/>
                <a:ea typeface="Calibri" panose="020F0502020204030204" pitchFamily="34" charset="0"/>
                <a:cs typeface="Times New Roman" panose="02020603050405020304" pitchFamily="18" charset="0"/>
              </a:rPr>
              <a:t> </a:t>
            </a:r>
            <a:r>
              <a:rPr lang="en-GB" sz="1800" dirty="0" err="1">
                <a:effectLst/>
                <a:latin typeface="Montserrat" panose="00000500000000000000" pitchFamily="50" charset="0"/>
                <a:ea typeface="Calibri" panose="020F0502020204030204" pitchFamily="34" charset="0"/>
                <a:cs typeface="Times New Roman" panose="02020603050405020304" pitchFamily="18" charset="0"/>
              </a:rPr>
              <a:t>yn</a:t>
            </a:r>
            <a:r>
              <a:rPr lang="en-GB" sz="1800" dirty="0">
                <a:effectLst/>
                <a:latin typeface="Montserrat" panose="00000500000000000000" pitchFamily="50" charset="0"/>
                <a:ea typeface="Calibri" panose="020F0502020204030204" pitchFamily="34" charset="0"/>
                <a:cs typeface="Times New Roman" panose="02020603050405020304" pitchFamily="18" charset="0"/>
              </a:rPr>
              <a:t> </a:t>
            </a:r>
            <a:r>
              <a:rPr lang="en-GB" sz="1800" dirty="0" err="1">
                <a:effectLst/>
                <a:latin typeface="Montserrat" panose="00000500000000000000" pitchFamily="50" charset="0"/>
                <a:ea typeface="Calibri" panose="020F0502020204030204" pitchFamily="34" charset="0"/>
                <a:cs typeface="Times New Roman" panose="02020603050405020304" pitchFamily="18" charset="0"/>
              </a:rPr>
              <a:t>parhau</a:t>
            </a:r>
            <a:r>
              <a:rPr lang="en-GB" sz="1800" dirty="0">
                <a:effectLst/>
                <a:latin typeface="Montserrat" panose="00000500000000000000" pitchFamily="50" charset="0"/>
                <a:ea typeface="Calibri" panose="020F0502020204030204" pitchFamily="34" charset="0"/>
                <a:cs typeface="Times New Roman" panose="02020603050405020304" pitchFamily="18" charset="0"/>
              </a:rPr>
              <a:t> </a:t>
            </a:r>
            <a:r>
              <a:rPr lang="en-GB" sz="1800" dirty="0" err="1">
                <a:effectLst/>
                <a:latin typeface="Montserrat" panose="00000500000000000000" pitchFamily="50" charset="0"/>
                <a:ea typeface="Calibri" panose="020F0502020204030204" pitchFamily="34" charset="0"/>
                <a:cs typeface="Times New Roman" panose="02020603050405020304" pitchFamily="18" charset="0"/>
              </a:rPr>
              <a:t>i</a:t>
            </a:r>
            <a:r>
              <a:rPr lang="en-GB" sz="1800" dirty="0">
                <a:effectLst/>
                <a:latin typeface="Montserrat" panose="00000500000000000000" pitchFamily="50" charset="0"/>
                <a:ea typeface="Calibri" panose="020F0502020204030204" pitchFamily="34" charset="0"/>
                <a:cs typeface="Times New Roman" panose="02020603050405020304" pitchFamily="18" charset="0"/>
              </a:rPr>
              <a:t> </a:t>
            </a:r>
            <a:r>
              <a:rPr lang="en-GB" sz="1800" dirty="0" err="1">
                <a:effectLst/>
                <a:latin typeface="Montserrat" panose="00000500000000000000" pitchFamily="50" charset="0"/>
                <a:ea typeface="Calibri" panose="020F0502020204030204" pitchFamily="34" charset="0"/>
                <a:cs typeface="Times New Roman" panose="02020603050405020304" pitchFamily="18" charset="0"/>
              </a:rPr>
              <a:t>atgyfnerthu’r</a:t>
            </a:r>
            <a:r>
              <a:rPr lang="en-GB" sz="1800" dirty="0">
                <a:effectLst/>
                <a:latin typeface="Montserrat" panose="00000500000000000000" pitchFamily="50" charset="0"/>
                <a:ea typeface="Calibri" panose="020F0502020204030204" pitchFamily="34" charset="0"/>
                <a:cs typeface="Times New Roman" panose="02020603050405020304" pitchFamily="18" charset="0"/>
              </a:rPr>
              <a:t> </a:t>
            </a:r>
            <a:r>
              <a:rPr lang="en-GB" sz="1800" dirty="0" err="1">
                <a:effectLst/>
                <a:latin typeface="Montserrat" panose="00000500000000000000" pitchFamily="50" charset="0"/>
                <a:ea typeface="Calibri" panose="020F0502020204030204" pitchFamily="34" charset="0"/>
                <a:cs typeface="Times New Roman" panose="02020603050405020304" pitchFamily="18" charset="0"/>
              </a:rPr>
              <a:t>neges</a:t>
            </a:r>
            <a:r>
              <a:rPr lang="en-GB" sz="1800" dirty="0">
                <a:effectLst/>
                <a:latin typeface="Montserrat" panose="00000500000000000000" pitchFamily="50" charset="0"/>
                <a:ea typeface="Calibri" panose="020F0502020204030204" pitchFamily="34" charset="0"/>
                <a:cs typeface="Times New Roman" panose="02020603050405020304" pitchFamily="18" charset="0"/>
              </a:rPr>
              <a:t>.</a:t>
            </a:r>
            <a:endParaRPr lang="en-GB"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Font typeface="Arial" panose="020B0604020202020204" pitchFamily="34" charset="0"/>
              <a:buNone/>
            </a:pPr>
            <a:endParaRPr lang="en-US" sz="1200" b="0" dirty="0">
              <a:latin typeface="Arial"/>
              <a:cs typeface="Arial"/>
              <a:sym typeface="Arial"/>
            </a:endParaRPr>
          </a:p>
          <a:p>
            <a:pPr marL="0" lvl="0" indent="0" algn="l" rtl="0">
              <a:spcBef>
                <a:spcPts val="0"/>
              </a:spcBef>
              <a:spcAft>
                <a:spcPts val="0"/>
              </a:spcAft>
              <a:buClr>
                <a:schemeClr val="dk1"/>
              </a:buClr>
              <a:buFont typeface="Arial"/>
              <a:buNone/>
            </a:pPr>
            <a:r>
              <a:rPr lang="cy-GB" b="1" noProof="0" dirty="0"/>
              <a:t>Sgiliau Hanfodol Skills Builder</a:t>
            </a:r>
          </a:p>
          <a:p>
            <a:pPr marL="0" lvl="0" indent="0" algn="l" rtl="0">
              <a:spcBef>
                <a:spcPts val="0"/>
              </a:spcBef>
              <a:spcAft>
                <a:spcPts val="0"/>
              </a:spcAft>
              <a:buClr>
                <a:schemeClr val="dk1"/>
              </a:buClr>
              <a:buFont typeface="Arial"/>
              <a:buNone/>
            </a:pPr>
            <a:r>
              <a:rPr lang="cy-GB" i="1" noProof="0" dirty="0"/>
              <a:t>Siarad - </a:t>
            </a:r>
            <a:r>
              <a:rPr lang="cy-GB" i="1" u="sng" noProof="0" dirty="0">
                <a:solidFill>
                  <a:schemeClr val="hlink"/>
                </a:solidFill>
                <a:hlinkClick r:id="rId3"/>
              </a:rPr>
              <a:t>Cam 3: Rwy’n siarad yn effeithiol trwy wneud pwyntiau mewn trefn resymegol</a:t>
            </a:r>
            <a:endParaRPr lang="cy-GB" i="1" noProof="0" dirty="0"/>
          </a:p>
          <a:p>
            <a:pPr marL="0" lvl="0" indent="0" algn="l" rtl="0">
              <a:spcBef>
                <a:spcPts val="0"/>
              </a:spcBef>
              <a:spcAft>
                <a:spcPts val="0"/>
              </a:spcAft>
              <a:buNone/>
            </a:pPr>
            <a:r>
              <a:rPr lang="cy-GB" noProof="0" dirty="0"/>
              <a:t>Siarad yw trosglwyddo gwybodaeth neu syniadau ar lafar. Pan fydd myfyrwyr yn siarad â’r ystafell, mae’n bwysig eu bod nhw’n gwybod mai trefn resymegol yw rhoi syniadau mewn trefn sy’n golygu eu bod yn gwneud synnwyr pan fyddant yn dilyn ei gilydd. Anogwch nhw i feddwl sut byddan nhw’n esbonio eu pwyntiau cyn rhoi adborth. </a:t>
            </a:r>
          </a:p>
          <a:p>
            <a:pPr marL="0" lvl="0" indent="0" algn="l" rtl="0">
              <a:spcBef>
                <a:spcPts val="0"/>
              </a:spcBef>
              <a:spcAft>
                <a:spcPts val="0"/>
              </a:spcAft>
              <a:buNone/>
            </a:pPr>
            <a:endParaRPr lang="cy-GB" noProof="0" dirty="0"/>
          </a:p>
          <a:p>
            <a:pPr marL="0" lvl="0" indent="0" algn="l" rtl="0">
              <a:spcBef>
                <a:spcPts val="0"/>
              </a:spcBef>
              <a:spcAft>
                <a:spcPts val="0"/>
              </a:spcAft>
              <a:buNone/>
            </a:pPr>
            <a:r>
              <a:rPr lang="cy-GB" noProof="0" dirty="0"/>
              <a:t>I ymgorffori’r sgil hanfodol, gofynnwch y cwestiwn myfyriol canlynol wrth drafod y sleid hon:</a:t>
            </a:r>
          </a:p>
          <a:p>
            <a:pPr marL="0" lvl="0" indent="0" algn="l" rtl="0">
              <a:spcBef>
                <a:spcPts val="0"/>
              </a:spcBef>
              <a:spcAft>
                <a:spcPts val="0"/>
              </a:spcAft>
              <a:buNone/>
            </a:pPr>
            <a:endParaRPr lang="cy-GB" noProof="0" dirty="0"/>
          </a:p>
          <a:p>
            <a:pPr marL="171450" lvl="0" indent="-171450" algn="l" rtl="0">
              <a:spcBef>
                <a:spcPts val="0"/>
              </a:spcBef>
              <a:spcAft>
                <a:spcPts val="0"/>
              </a:spcAft>
              <a:buFont typeface="Arial" panose="020B0604020202020204" pitchFamily="34" charset="0"/>
              <a:buChar char="•"/>
            </a:pPr>
            <a:r>
              <a:rPr lang="cy-GB" i="1" noProof="0" dirty="0"/>
              <a:t>Beth rydyn ni’n ei olygu wrth roi syniadau mewn trefn resymegol a pham mae’n bwysig?</a:t>
            </a:r>
          </a:p>
          <a:p>
            <a:endParaRPr lang="en-GB" dirty="0"/>
          </a:p>
        </p:txBody>
      </p:sp>
      <p:sp>
        <p:nvSpPr>
          <p:cNvPr id="4" name="Slide Number Placeholder 3">
            <a:extLst>
              <a:ext uri="{FF2B5EF4-FFF2-40B4-BE49-F238E27FC236}">
                <a16:creationId xmlns:a16="http://schemas.microsoft.com/office/drawing/2014/main" id="{EB526958-D87D-BDD1-5483-7EAAE56F94DE}"/>
              </a:ext>
            </a:extLst>
          </p:cNvPr>
          <p:cNvSpPr>
            <a:spLocks noGrp="1"/>
          </p:cNvSpPr>
          <p:nvPr>
            <p:ph type="sldNum" sz="quarter" idx="5"/>
          </p:nvPr>
        </p:nvSpPr>
        <p:spPr/>
        <p:txBody>
          <a:bodyPr/>
          <a:lstStyle/>
          <a:p>
            <a:fld id="{C507AAB2-0019-4156-B2C5-EBC3259D852C}" type="slidenum">
              <a:rPr lang="en-GB" smtClean="0"/>
              <a:t>12</a:t>
            </a:fld>
            <a:endParaRPr lang="en-GB"/>
          </a:p>
        </p:txBody>
      </p:sp>
    </p:spTree>
    <p:extLst>
      <p:ext uri="{BB962C8B-B14F-4D97-AF65-F5344CB8AC3E}">
        <p14:creationId xmlns:p14="http://schemas.microsoft.com/office/powerpoint/2010/main" val="2400945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716D3-8B33-27C1-2622-BFC9EB8349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856713-9846-1E50-2EF2-3F9BE9876A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0948DF-B8CE-5FEE-1DAF-20819E5669CE}"/>
              </a:ext>
            </a:extLst>
          </p:cNvPr>
          <p:cNvSpPr>
            <a:spLocks noGrp="1"/>
          </p:cNvSpPr>
          <p:nvPr>
            <p:ph type="body" idx="1"/>
          </p:nvPr>
        </p:nvSpPr>
        <p:spPr/>
        <p:txBody>
          <a:bodyPr/>
          <a:lstStyle/>
          <a:p>
            <a:pPr marL="0" lvl="0" indent="0" algn="l" rtl="0">
              <a:spcBef>
                <a:spcPts val="0"/>
              </a:spcBef>
              <a:spcAft>
                <a:spcPts val="0"/>
              </a:spcAft>
              <a:buNone/>
            </a:pPr>
            <a:r>
              <a:rPr lang="cy-GB" b="1" noProof="0" dirty="0"/>
              <a:t>Nodiadau’r Athro:</a:t>
            </a:r>
            <a:endParaRPr lang="cy-GB" noProof="0" dirty="0"/>
          </a:p>
          <a:p>
            <a:pPr marL="0" lvl="0" indent="0" algn="l" rtl="0">
              <a:spcBef>
                <a:spcPts val="0"/>
              </a:spcBef>
              <a:spcAft>
                <a:spcPts val="0"/>
              </a:spcAft>
              <a:buNone/>
            </a:pPr>
            <a:endParaRPr lang="cy-GB" noProof="0" dirty="0"/>
          </a:p>
          <a:p>
            <a:pPr marL="0" lvl="0" indent="0" algn="l" rtl="0">
              <a:spcBef>
                <a:spcPts val="0"/>
              </a:spcBef>
              <a:spcAft>
                <a:spcPts val="0"/>
              </a:spcAft>
              <a:buNone/>
            </a:pPr>
            <a:r>
              <a:rPr lang="cy-GB" noProof="0" dirty="0"/>
              <a:t>Hoeliwch sylw’r disgyblion ar enw a logo eu busnes, gan ddefnyddio </a:t>
            </a:r>
            <a:r>
              <a:rPr lang="cy-GB" b="1" noProof="0" dirty="0"/>
              <a:t>Llyfr Gwaith yr Her Bumpunt</a:t>
            </a:r>
            <a:r>
              <a:rPr lang="cy-GB" noProof="0" dirty="0"/>
              <a:t> i’w harwain.</a:t>
            </a:r>
          </a:p>
          <a:p>
            <a:pPr marL="0" marR="0" lvl="0" indent="0" algn="l" defTabSz="914400" rtl="0" eaLnBrk="1" fontAlgn="auto" latinLnBrk="0" hangingPunct="1">
              <a:lnSpc>
                <a:spcPct val="100000"/>
              </a:lnSpc>
              <a:spcBef>
                <a:spcPts val="0"/>
              </a:spcBef>
              <a:spcAft>
                <a:spcPts val="0"/>
              </a:spcAft>
              <a:buClrTx/>
              <a:buSzTx/>
              <a:buFontTx/>
              <a:buNone/>
              <a:tabLst/>
              <a:defRPr/>
            </a:pPr>
            <a:r>
              <a:rPr lang="cy-GB" noProof="0" dirty="0"/>
              <a:t>Atgoffwch y disgyblion y gallant roi cynnig ar </a:t>
            </a:r>
            <a:r>
              <a:rPr lang="cy-GB" b="1" noProof="0" dirty="0"/>
              <a:t>Gystadleuaeth y Logo</a:t>
            </a:r>
            <a:r>
              <a:rPr lang="cy-GB" noProof="0" dirty="0"/>
              <a:t>. Y dyddiad cau ar gyfer cyflwyniadau yw dydd Sul, ddiwedd Wythnos 1 (edrychwch ar wefan yr Her Bumpunt am yr union ddyddiad).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cy-GB" noProof="0" dirty="0"/>
          </a:p>
          <a:p>
            <a:pPr marL="0" lvl="0" indent="0" algn="l" rtl="0">
              <a:spcBef>
                <a:spcPts val="0"/>
              </a:spcBef>
              <a:spcAft>
                <a:spcPts val="0"/>
              </a:spcAft>
              <a:buClr>
                <a:schemeClr val="dk1"/>
              </a:buClr>
              <a:buFont typeface="Arial"/>
              <a:buNone/>
            </a:pPr>
            <a:r>
              <a:rPr lang="cy-GB" b="1" noProof="0" dirty="0"/>
              <a:t>Sgiliau Hanfodol Skills Builder</a:t>
            </a:r>
            <a:endParaRPr lang="cy-GB" i="1" noProof="0" dirty="0"/>
          </a:p>
          <a:p>
            <a:pPr marL="0" lvl="0" indent="0" algn="l" rtl="0">
              <a:spcBef>
                <a:spcPts val="0"/>
              </a:spcBef>
              <a:spcAft>
                <a:spcPts val="0"/>
              </a:spcAft>
              <a:buClr>
                <a:schemeClr val="dk1"/>
              </a:buClr>
              <a:buFont typeface="Arial"/>
              <a:buNone/>
            </a:pPr>
            <a:r>
              <a:rPr lang="cy-GB" i="1" noProof="0" dirty="0"/>
              <a:t>Anelu’n Uchel </a:t>
            </a:r>
            <a:r>
              <a:rPr lang="cy-GB" i="1" noProof="0" dirty="0">
                <a:hlinkClick r:id="rId3"/>
              </a:rPr>
              <a:t>–</a:t>
            </a:r>
            <a:r>
              <a:rPr lang="cy-GB" i="1" noProof="0" dirty="0"/>
              <a:t> </a:t>
            </a:r>
            <a:r>
              <a:rPr lang="cy-GB" i="1" u="sng" noProof="0" dirty="0">
                <a:solidFill>
                  <a:schemeClr val="hlink"/>
                </a:solidFill>
                <a:hlinkClick r:id="rId3"/>
              </a:rPr>
              <a:t>Cam 4: Rwy’n gweithio gydag agwedd gadarnhaol at heriau newydd.</a:t>
            </a:r>
            <a:endParaRPr lang="cy-GB" b="1" noProof="0" dirty="0"/>
          </a:p>
          <a:p>
            <a:pPr marL="0" lvl="0" indent="0" algn="l" rtl="0">
              <a:spcBef>
                <a:spcPts val="0"/>
              </a:spcBef>
              <a:spcAft>
                <a:spcPts val="0"/>
              </a:spcAft>
              <a:buClr>
                <a:schemeClr val="dk1"/>
              </a:buClr>
              <a:buSzPts val="1100"/>
              <a:buFont typeface="Arial"/>
              <a:buNone/>
            </a:pPr>
            <a:r>
              <a:rPr lang="cy-GB" noProof="0" dirty="0"/>
              <a:t>I ymgorffori’r sgil hanfodol, gofynnwch y cwestiwn myfyriol canlynol wrth drafod y sleid hon:</a:t>
            </a:r>
          </a:p>
          <a:p>
            <a:pPr marL="0" lvl="0" indent="0" algn="l" rtl="0">
              <a:spcBef>
                <a:spcPts val="0"/>
              </a:spcBef>
              <a:spcAft>
                <a:spcPts val="0"/>
              </a:spcAft>
              <a:buClr>
                <a:schemeClr val="dk1"/>
              </a:buClr>
              <a:buSzPts val="1100"/>
              <a:buFont typeface="Arial"/>
              <a:buNone/>
            </a:pPr>
            <a:endParaRPr lang="cy-GB" noProof="0" dirty="0"/>
          </a:p>
          <a:p>
            <a:pPr marL="171450" lvl="0" indent="-171450" algn="l" rtl="0">
              <a:spcBef>
                <a:spcPts val="0"/>
              </a:spcBef>
              <a:spcAft>
                <a:spcPts val="0"/>
              </a:spcAft>
              <a:buClr>
                <a:schemeClr val="dk1"/>
              </a:buClr>
              <a:buSzPts val="1100"/>
              <a:buFont typeface="Arial" panose="020B0604020202020204" pitchFamily="34" charset="0"/>
              <a:buChar char="•"/>
            </a:pPr>
            <a:r>
              <a:rPr lang="cy-GB" i="1" noProof="0" dirty="0"/>
              <a:t>Pam mae’n bwysig bod yn barod i ymgymryd â heriau newydd?</a:t>
            </a:r>
          </a:p>
          <a:p>
            <a:pPr marL="171450" lvl="0" indent="-171450" algn="l" rtl="0">
              <a:spcBef>
                <a:spcPts val="0"/>
              </a:spcBef>
              <a:spcAft>
                <a:spcPts val="0"/>
              </a:spcAft>
              <a:buClr>
                <a:schemeClr val="dk1"/>
              </a:buClr>
              <a:buSzPts val="1100"/>
              <a:buFont typeface="Arial" panose="020B0604020202020204" pitchFamily="34" charset="0"/>
              <a:buChar char="•"/>
            </a:pPr>
            <a:endParaRPr lang="cy-GB" noProof="0" dirty="0"/>
          </a:p>
          <a:p>
            <a:pPr marL="0" lvl="0" indent="0" algn="l" rtl="0">
              <a:spcBef>
                <a:spcPts val="0"/>
              </a:spcBef>
              <a:spcAft>
                <a:spcPts val="0"/>
              </a:spcAft>
              <a:buClr>
                <a:schemeClr val="dk1"/>
              </a:buClr>
              <a:buFont typeface="Arial"/>
              <a:buNone/>
            </a:pPr>
            <a:r>
              <a:rPr lang="cy-GB" i="1" noProof="0" dirty="0"/>
              <a:t>Creadigrwydd </a:t>
            </a:r>
            <a:r>
              <a:rPr lang="cy-GB" i="1" noProof="0" dirty="0">
                <a:hlinkClick r:id="rId4"/>
              </a:rPr>
              <a:t>–</a:t>
            </a:r>
            <a:r>
              <a:rPr lang="cy-GB" i="1" noProof="0" dirty="0"/>
              <a:t> </a:t>
            </a:r>
            <a:r>
              <a:rPr lang="cy-GB" i="1" u="sng" noProof="0" dirty="0">
                <a:solidFill>
                  <a:schemeClr val="hlink"/>
                </a:solidFill>
                <a:hlinkClick r:id="rId4"/>
              </a:rPr>
              <a:t>Cam 3: Rwy’n cynhyrchu syniadau pan rwy’ wedi cael briff clir</a:t>
            </a:r>
            <a:endParaRPr lang="cy-GB" i="1" noProof="0" dirty="0"/>
          </a:p>
          <a:p>
            <a:pPr>
              <a:buClr>
                <a:schemeClr val="dk1"/>
              </a:buClr>
            </a:pPr>
            <a:r>
              <a:rPr lang="cy-GB" noProof="0" dirty="0"/>
              <a:t>Creadigrwydd yw defnyddio’r dychymyg a chynhyrchu syniadau newydd. I’n helpu i gynhyrchu syniadau, mae briff </a:t>
            </a:r>
            <a:r>
              <a:rPr lang="cy-GB" dirty="0"/>
              <a:t>yn </a:t>
            </a:r>
            <a:r>
              <a:rPr lang="cy-GB" noProof="0" dirty="0"/>
              <a:t>cael ei roi i ni</a:t>
            </a:r>
            <a:r>
              <a:rPr lang="cy-GB" dirty="0"/>
              <a:t>,</a:t>
            </a:r>
            <a:r>
              <a:rPr lang="cy-GB" noProof="0" dirty="0"/>
              <a:t> </a:t>
            </a:r>
            <a:r>
              <a:rPr lang="cy-GB" dirty="0"/>
              <a:t>weithiau. </a:t>
            </a:r>
            <a:r>
              <a:rPr lang="cy-GB" noProof="0" dirty="0"/>
              <a:t>Mae briff yn broblem neu’n her ac mae’n rhaid i ni feddwl am syniadau i ddatrys y rhain. Gall y briff fod yn fyr neu’n hir; gall fod ar ffurf ysgrifenedig neu gall fod yn llafar.</a:t>
            </a:r>
            <a:endParaRPr lang="cy-GB" noProof="0" dirty="0">
              <a:ea typeface="Calibri"/>
              <a:cs typeface="Calibri"/>
            </a:endParaRPr>
          </a:p>
          <a:p>
            <a:pPr marL="0" lvl="0" indent="0" algn="l" rtl="0">
              <a:spcBef>
                <a:spcPts val="0"/>
              </a:spcBef>
              <a:spcAft>
                <a:spcPts val="0"/>
              </a:spcAft>
              <a:buClr>
                <a:schemeClr val="dk1"/>
              </a:buClr>
              <a:buFont typeface="Arial"/>
              <a:buNone/>
            </a:pPr>
            <a:endParaRPr lang="cy-GB" noProof="0" dirty="0"/>
          </a:p>
          <a:p>
            <a:pPr marL="0" lvl="0" indent="0" algn="l" rtl="0">
              <a:spcBef>
                <a:spcPts val="0"/>
              </a:spcBef>
              <a:spcAft>
                <a:spcPts val="0"/>
              </a:spcAft>
              <a:buNone/>
            </a:pPr>
            <a:r>
              <a:rPr lang="cy-GB" noProof="0" dirty="0"/>
              <a:t>I ymgorffori’r sgil hanfodol, gofynnwch y cwestiwn myfyriol canlynol wrth drafod y sleid hon:</a:t>
            </a:r>
          </a:p>
          <a:p>
            <a:pPr marL="0" lvl="0" indent="0" algn="l" rtl="0">
              <a:spcBef>
                <a:spcPts val="0"/>
              </a:spcBef>
              <a:spcAft>
                <a:spcPts val="0"/>
              </a:spcAft>
              <a:buNone/>
            </a:pPr>
            <a:endParaRPr lang="cy-GB" i="1" noProof="0" dirty="0"/>
          </a:p>
          <a:p>
            <a:pPr marL="171450" lvl="0" indent="-171450" algn="l" rtl="0">
              <a:spcBef>
                <a:spcPts val="0"/>
              </a:spcBef>
              <a:spcAft>
                <a:spcPts val="0"/>
              </a:spcAft>
              <a:buFont typeface="Arial" panose="020B0604020202020204" pitchFamily="34" charset="0"/>
              <a:buChar char="•"/>
            </a:pPr>
            <a:r>
              <a:rPr lang="cy-GB" i="1" noProof="0" dirty="0">
                <a:solidFill>
                  <a:srgbClr val="000000"/>
                </a:solidFill>
              </a:rPr>
              <a:t>Sut rydych chi’n gwybod p’un a yw eich syniadau yn llwyddiannus?</a:t>
            </a:r>
          </a:p>
          <a:p>
            <a:pPr marL="171450" lvl="0" indent="-171450" algn="l" rtl="0">
              <a:spcBef>
                <a:spcPts val="0"/>
              </a:spcBef>
              <a:spcAft>
                <a:spcPts val="0"/>
              </a:spcAft>
              <a:buClr>
                <a:schemeClr val="dk1"/>
              </a:buClr>
              <a:buSzPts val="1100"/>
              <a:buFont typeface="Arial" panose="020B0604020202020204" pitchFamily="34" charset="0"/>
              <a:buChar char="•"/>
            </a:pPr>
            <a:endParaRPr lang="cy-GB" noProof="0" dirty="0"/>
          </a:p>
        </p:txBody>
      </p:sp>
      <p:sp>
        <p:nvSpPr>
          <p:cNvPr id="4" name="Slide Number Placeholder 3">
            <a:extLst>
              <a:ext uri="{FF2B5EF4-FFF2-40B4-BE49-F238E27FC236}">
                <a16:creationId xmlns:a16="http://schemas.microsoft.com/office/drawing/2014/main" id="{3F7A16B4-F05F-9636-39D8-3F0CF672E3D2}"/>
              </a:ext>
            </a:extLst>
          </p:cNvPr>
          <p:cNvSpPr>
            <a:spLocks noGrp="1"/>
          </p:cNvSpPr>
          <p:nvPr>
            <p:ph type="sldNum" sz="quarter" idx="5"/>
          </p:nvPr>
        </p:nvSpPr>
        <p:spPr/>
        <p:txBody>
          <a:bodyPr/>
          <a:lstStyle/>
          <a:p>
            <a:fld id="{C507AAB2-0019-4156-B2C5-EBC3259D852C}" type="slidenum">
              <a:rPr lang="en-GB" smtClean="0"/>
              <a:t>13</a:t>
            </a:fld>
            <a:endParaRPr lang="en-GB"/>
          </a:p>
        </p:txBody>
      </p:sp>
    </p:spTree>
    <p:extLst>
      <p:ext uri="{BB962C8B-B14F-4D97-AF65-F5344CB8AC3E}">
        <p14:creationId xmlns:p14="http://schemas.microsoft.com/office/powerpoint/2010/main" val="3461867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880785-FB83-BA1B-60EF-D4BFB867C9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0FE796-A883-AEE6-36CD-C013F6AF21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B75481-C3A6-14B2-9531-200E0B9157AF}"/>
              </a:ext>
            </a:extLst>
          </p:cNvPr>
          <p:cNvSpPr>
            <a:spLocks noGrp="1"/>
          </p:cNvSpPr>
          <p:nvPr>
            <p:ph type="body" idx="1"/>
          </p:nvPr>
        </p:nvSpPr>
        <p:spPr/>
        <p:txBody>
          <a:bodyPr/>
          <a:lstStyle/>
          <a:p>
            <a:pPr marL="0" lvl="0" indent="0" algn="l" rtl="0">
              <a:spcBef>
                <a:spcPts val="0"/>
              </a:spcBef>
              <a:spcAft>
                <a:spcPts val="0"/>
              </a:spcAft>
              <a:buNone/>
            </a:pPr>
            <a:r>
              <a:rPr lang="cy-GB" b="1" noProof="0" dirty="0"/>
              <a:t>Nodiadau’r Athro:</a:t>
            </a:r>
            <a:endParaRPr lang="cy-GB" noProof="0" dirty="0"/>
          </a:p>
          <a:p>
            <a:pPr marL="0" lvl="0" indent="0" algn="l" rtl="0">
              <a:spcBef>
                <a:spcPts val="0"/>
              </a:spcBef>
              <a:spcAft>
                <a:spcPts val="0"/>
              </a:spcAft>
              <a:buNone/>
            </a:pPr>
            <a:endParaRPr lang="cy-GB" noProof="0" dirty="0"/>
          </a:p>
          <a:p>
            <a:pPr marL="0" lvl="0" indent="0" algn="l" rtl="0">
              <a:spcBef>
                <a:spcPts val="0"/>
              </a:spcBef>
              <a:spcAft>
                <a:spcPts val="0"/>
              </a:spcAft>
              <a:buNone/>
            </a:pPr>
            <a:r>
              <a:rPr lang="cy-GB" noProof="0" dirty="0"/>
              <a:t>Gan y bydd plant wedi meddwl am enw a logo eu cwmni erbyn hyn, gallant brofi’r rheiny ar ddarpar gwsmeriaid. Rhowch arweiniad iddynt i baratoi eu hymchwil i’r farchnad gan ddefnyddio’u llyfr gwaith a’r templed a ddarparwyd, os yw hynny’n helpu.</a:t>
            </a:r>
          </a:p>
          <a:p>
            <a:pPr marL="0" lvl="0" indent="0" algn="l" rtl="0">
              <a:spcBef>
                <a:spcPts val="0"/>
              </a:spcBef>
              <a:spcAft>
                <a:spcPts val="0"/>
              </a:spcAft>
              <a:buNone/>
            </a:pPr>
            <a:endParaRPr lang="cy-GB" noProof="0" dirty="0"/>
          </a:p>
          <a:p>
            <a:pPr marL="0" lvl="0" indent="0" algn="l" rtl="0">
              <a:spcBef>
                <a:spcPts val="0"/>
              </a:spcBef>
              <a:spcAft>
                <a:spcPts val="0"/>
              </a:spcAft>
              <a:buNone/>
            </a:pPr>
            <a:r>
              <a:rPr lang="cy-GB" b="1" noProof="0" dirty="0"/>
              <a:t>Sgiliau Hanfodol Skills Builder</a:t>
            </a:r>
          </a:p>
          <a:p>
            <a:pPr marL="0" lvl="0" indent="0" algn="l" rtl="0">
              <a:spcBef>
                <a:spcPts val="0"/>
              </a:spcBef>
              <a:spcAft>
                <a:spcPts val="0"/>
              </a:spcAft>
              <a:buNone/>
            </a:pPr>
            <a:r>
              <a:rPr lang="cy-GB" i="1" noProof="0" dirty="0"/>
              <a:t>Datrys Problemau </a:t>
            </a:r>
            <a:r>
              <a:rPr lang="cy-GB" i="1" noProof="0" dirty="0">
                <a:hlinkClick r:id="rId3"/>
              </a:rPr>
              <a:t>–</a:t>
            </a:r>
            <a:r>
              <a:rPr lang="cy-GB" i="1" noProof="0" dirty="0"/>
              <a:t> </a:t>
            </a:r>
            <a:r>
              <a:rPr lang="cy-GB" i="1" u="sng" noProof="0" dirty="0">
                <a:solidFill>
                  <a:schemeClr val="hlink"/>
                </a:solidFill>
                <a:hlinkClick r:id="rId3"/>
              </a:rPr>
              <a:t>Cam 3: Rwy’n cwblhau tasgau trwy ddarganfod gwybodaeth rwy’ ei hangen fy hun.</a:t>
            </a:r>
            <a:endParaRPr lang="cy-GB" i="1" noProof="0" dirty="0"/>
          </a:p>
          <a:p>
            <a:pPr marL="0" lvl="0" indent="0" algn="l" rtl="0">
              <a:spcBef>
                <a:spcPts val="0"/>
              </a:spcBef>
              <a:spcAft>
                <a:spcPts val="0"/>
              </a:spcAft>
              <a:buClr>
                <a:schemeClr val="dk1"/>
              </a:buClr>
              <a:buSzPts val="1100"/>
              <a:buFont typeface="Arial"/>
              <a:buNone/>
            </a:pPr>
            <a:r>
              <a:rPr lang="cy-GB" noProof="0" dirty="0"/>
              <a:t>I ymgorffori’r sgil hanfodol, gofynnwch y cwestiwn myfyriol canlynol wrth drafod y sleid hon:</a:t>
            </a:r>
          </a:p>
          <a:p>
            <a:pPr marL="0" lvl="0" indent="0" algn="l" rtl="0">
              <a:spcBef>
                <a:spcPts val="0"/>
              </a:spcBef>
              <a:spcAft>
                <a:spcPts val="0"/>
              </a:spcAft>
              <a:buClr>
                <a:schemeClr val="dk1"/>
              </a:buClr>
              <a:buSzPts val="1100"/>
              <a:buFont typeface="Arial"/>
              <a:buNone/>
            </a:pPr>
            <a:endParaRPr lang="cy-GB" noProof="0" dirty="0"/>
          </a:p>
          <a:p>
            <a:pPr marL="171450" lvl="0" indent="-171450" algn="l" rtl="0">
              <a:spcBef>
                <a:spcPts val="0"/>
              </a:spcBef>
              <a:spcAft>
                <a:spcPts val="0"/>
              </a:spcAft>
              <a:buClr>
                <a:schemeClr val="dk1"/>
              </a:buClr>
              <a:buSzPts val="1100"/>
              <a:buFont typeface="Arial" panose="020B0604020202020204" pitchFamily="34" charset="0"/>
              <a:buChar char="•"/>
            </a:pPr>
            <a:r>
              <a:rPr lang="cy-GB" i="1" noProof="0" dirty="0"/>
              <a:t>Sut rydyn ni’n gwybod pa wybodaeth sydd ei hangen arnon ni?</a:t>
            </a:r>
          </a:p>
          <a:p>
            <a:pPr marL="0" lvl="0" indent="0" algn="l" rtl="0">
              <a:spcBef>
                <a:spcPts val="0"/>
              </a:spcBef>
              <a:spcAft>
                <a:spcPts val="0"/>
              </a:spcAft>
              <a:buClr>
                <a:schemeClr val="dk1"/>
              </a:buClr>
              <a:buSzPts val="1100"/>
              <a:buFont typeface="Arial"/>
              <a:buNone/>
            </a:pPr>
            <a:endParaRPr lang="cy-GB" noProof="0" dirty="0"/>
          </a:p>
          <a:p>
            <a:pPr marL="0" lvl="0" indent="0" algn="l" rtl="0">
              <a:spcBef>
                <a:spcPts val="0"/>
              </a:spcBef>
              <a:spcAft>
                <a:spcPts val="0"/>
              </a:spcAft>
              <a:buNone/>
            </a:pPr>
            <a:r>
              <a:rPr lang="cy-GB" i="1" noProof="0" dirty="0"/>
              <a:t>Creadigrwydd </a:t>
            </a:r>
            <a:r>
              <a:rPr lang="cy-GB" i="1" noProof="0" dirty="0">
                <a:hlinkClick r:id="rId4"/>
              </a:rPr>
              <a:t>–</a:t>
            </a:r>
            <a:r>
              <a:rPr lang="cy-GB" i="1" noProof="0" dirty="0"/>
              <a:t> </a:t>
            </a:r>
            <a:r>
              <a:rPr lang="cy-GB" i="1" u="sng" noProof="0" dirty="0">
                <a:solidFill>
                  <a:schemeClr val="hlink"/>
                </a:solidFill>
                <a:hlinkClick r:id="rId4"/>
              </a:rPr>
              <a:t>Cam 3: Rwy’n cynhyrchu syniadau pan rwy’ wedi cael briff clir</a:t>
            </a:r>
            <a:endParaRPr lang="cy-GB" noProof="0" dirty="0"/>
          </a:p>
          <a:p>
            <a:pPr marL="0" lvl="0" indent="0" algn="l" rtl="0">
              <a:spcBef>
                <a:spcPts val="0"/>
              </a:spcBef>
              <a:spcAft>
                <a:spcPts val="0"/>
              </a:spcAft>
              <a:buNone/>
            </a:pPr>
            <a:r>
              <a:rPr lang="cy-GB" noProof="0" dirty="0"/>
              <a:t>I ymgorffori’r sgil hanfodol, gofynnwch y cwestiwn myfyriol canlynol wrth drafod y sleid hon:</a:t>
            </a:r>
          </a:p>
          <a:p>
            <a:pPr marL="0" lvl="0" indent="0" algn="l" rtl="0">
              <a:spcBef>
                <a:spcPts val="0"/>
              </a:spcBef>
              <a:spcAft>
                <a:spcPts val="0"/>
              </a:spcAft>
              <a:buNone/>
            </a:pPr>
            <a:endParaRPr lang="cy-GB" i="1" noProof="0" dirty="0"/>
          </a:p>
          <a:p>
            <a:pPr marL="171450" lvl="0" indent="-171450" algn="l" rtl="0">
              <a:spcBef>
                <a:spcPts val="0"/>
              </a:spcBef>
              <a:spcAft>
                <a:spcPts val="0"/>
              </a:spcAft>
              <a:buFont typeface="Arial" panose="020B0604020202020204" pitchFamily="34" charset="0"/>
              <a:buChar char="•"/>
            </a:pPr>
            <a:r>
              <a:rPr lang="cy-GB" i="1" noProof="0" dirty="0"/>
              <a:t>Beth yw rhai o’r cwestiynau allweddol dylech chi eu cynnwys am eich syniadau?</a:t>
            </a:r>
          </a:p>
          <a:p>
            <a:endParaRPr lang="cy-GB" noProof="0" dirty="0"/>
          </a:p>
        </p:txBody>
      </p:sp>
      <p:sp>
        <p:nvSpPr>
          <p:cNvPr id="4" name="Slide Number Placeholder 3">
            <a:extLst>
              <a:ext uri="{FF2B5EF4-FFF2-40B4-BE49-F238E27FC236}">
                <a16:creationId xmlns:a16="http://schemas.microsoft.com/office/drawing/2014/main" id="{29DD1008-4893-B93F-F927-C1D45B2E81CD}"/>
              </a:ext>
            </a:extLst>
          </p:cNvPr>
          <p:cNvSpPr>
            <a:spLocks noGrp="1"/>
          </p:cNvSpPr>
          <p:nvPr>
            <p:ph type="sldNum" sz="quarter" idx="5"/>
          </p:nvPr>
        </p:nvSpPr>
        <p:spPr/>
        <p:txBody>
          <a:bodyPr/>
          <a:lstStyle/>
          <a:p>
            <a:fld id="{C507AAB2-0019-4156-B2C5-EBC3259D852C}" type="slidenum">
              <a:rPr lang="en-GB" smtClean="0"/>
              <a:t>14</a:t>
            </a:fld>
            <a:endParaRPr lang="en-GB"/>
          </a:p>
        </p:txBody>
      </p:sp>
    </p:spTree>
    <p:extLst>
      <p:ext uri="{BB962C8B-B14F-4D97-AF65-F5344CB8AC3E}">
        <p14:creationId xmlns:p14="http://schemas.microsoft.com/office/powerpoint/2010/main" val="1691352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b="1" noProof="0" dirty="0"/>
              <a:t>Nodiadau’r Athro:</a:t>
            </a:r>
          </a:p>
          <a:p>
            <a:endParaRPr lang="cy-GB" b="1" noProof="0" dirty="0"/>
          </a:p>
          <a:p>
            <a:r>
              <a:rPr lang="cy-GB" b="0" noProof="0" dirty="0"/>
              <a:t>Mae’r sleid hon yn atgoffa’r disgyblion beth maen nhw wedi'i gyflawni ddiwedd Wythnos 1!</a:t>
            </a:r>
          </a:p>
          <a:p>
            <a:endParaRPr lang="en-GB" dirty="0"/>
          </a:p>
        </p:txBody>
      </p:sp>
      <p:sp>
        <p:nvSpPr>
          <p:cNvPr id="4" name="Slide Number Placeholder 3"/>
          <p:cNvSpPr>
            <a:spLocks noGrp="1"/>
          </p:cNvSpPr>
          <p:nvPr>
            <p:ph type="sldNum" sz="quarter" idx="5"/>
          </p:nvPr>
        </p:nvSpPr>
        <p:spPr/>
        <p:txBody>
          <a:bodyPr/>
          <a:lstStyle/>
          <a:p>
            <a:fld id="{C507AAB2-0019-4156-B2C5-EBC3259D852C}" type="slidenum">
              <a:rPr lang="en-GB" smtClean="0"/>
              <a:t>15</a:t>
            </a:fld>
            <a:endParaRPr lang="en-GB"/>
          </a:p>
        </p:txBody>
      </p:sp>
    </p:spTree>
    <p:extLst>
      <p:ext uri="{BB962C8B-B14F-4D97-AF65-F5344CB8AC3E}">
        <p14:creationId xmlns:p14="http://schemas.microsoft.com/office/powerpoint/2010/main" val="33610616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507AAB2-0019-4156-B2C5-EBC3259D852C}" type="slidenum">
              <a:rPr lang="en-GB" smtClean="0"/>
              <a:t>16</a:t>
            </a:fld>
            <a:endParaRPr lang="en-GB"/>
          </a:p>
        </p:txBody>
      </p:sp>
    </p:spTree>
    <p:extLst>
      <p:ext uri="{BB962C8B-B14F-4D97-AF65-F5344CB8AC3E}">
        <p14:creationId xmlns:p14="http://schemas.microsoft.com/office/powerpoint/2010/main" val="1250086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B54BF4-B31D-19D1-C737-D6C2AB3BBA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787708-5EBE-6E84-F15C-A2694C5D5C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8CD08F-7740-BD28-8FC3-04AD9A7AACF9}"/>
              </a:ext>
            </a:extLst>
          </p:cNvPr>
          <p:cNvSpPr>
            <a:spLocks noGrp="1"/>
          </p:cNvSpPr>
          <p:nvPr>
            <p:ph type="body" idx="1"/>
          </p:nvPr>
        </p:nvSpPr>
        <p:spPr/>
        <p:txBody>
          <a:bodyPr/>
          <a:lstStyle/>
          <a:p>
            <a:pPr marL="0" lvl="0" indent="0" algn="l" rtl="0">
              <a:spcBef>
                <a:spcPts val="0"/>
              </a:spcBef>
              <a:spcAft>
                <a:spcPts val="0"/>
              </a:spcAft>
              <a:buNone/>
            </a:pPr>
            <a:r>
              <a:rPr lang="cy-GB" b="1" noProof="0" dirty="0"/>
              <a:t>Nodiadau’r Athro:</a:t>
            </a:r>
          </a:p>
          <a:p>
            <a:pPr marL="0" lvl="0" indent="0" algn="l" rtl="0">
              <a:spcBef>
                <a:spcPts val="0"/>
              </a:spcBef>
              <a:spcAft>
                <a:spcPts val="0"/>
              </a:spcAft>
              <a:buNone/>
            </a:pPr>
            <a:endParaRPr lang="cy-GB" b="1" u="none" noProof="0" dirty="0"/>
          </a:p>
          <a:p>
            <a:pPr marL="0" lvl="0" indent="0" algn="l" rtl="0">
              <a:spcBef>
                <a:spcPts val="0"/>
              </a:spcBef>
              <a:spcAft>
                <a:spcPts val="0"/>
              </a:spcAft>
              <a:buNone/>
            </a:pPr>
            <a:r>
              <a:rPr lang="cy-GB" b="1" u="none" noProof="0" dirty="0"/>
              <a:t>Gweithgaredd 1 (5 munud)</a:t>
            </a:r>
            <a:endParaRPr lang="cy-GB" u="none" noProof="0" dirty="0"/>
          </a:p>
          <a:p>
            <a:pPr marL="0" lvl="0" indent="0" algn="l" rtl="0">
              <a:spcBef>
                <a:spcPts val="0"/>
              </a:spcBef>
              <a:spcAft>
                <a:spcPts val="0"/>
              </a:spcAft>
              <a:buNone/>
            </a:pPr>
            <a:endParaRPr lang="cy-GB" b="1" u="none" noProof="0" dirty="0"/>
          </a:p>
          <a:p>
            <a:pPr marL="0" lvl="0" indent="0" algn="l" rtl="0">
              <a:spcBef>
                <a:spcPts val="0"/>
              </a:spcBef>
              <a:spcAft>
                <a:spcPts val="0"/>
              </a:spcAft>
              <a:buNone/>
            </a:pPr>
            <a:r>
              <a:rPr lang="cy-GB" b="0" u="none" noProof="0" dirty="0"/>
              <a:t>I’w rhoi ar ben ffordd, bwriad y gweithgaredd hwn yw eu galluogi i ddeall:</a:t>
            </a:r>
            <a:endParaRPr lang="cy-GB" u="none" noProof="0" dirty="0">
              <a:ea typeface="Calibri"/>
              <a:cs typeface="Calibri"/>
            </a:endParaRPr>
          </a:p>
          <a:p>
            <a:pPr marL="171450" lvl="0" indent="-171450" algn="l" rtl="0">
              <a:spcBef>
                <a:spcPts val="0"/>
              </a:spcBef>
              <a:spcAft>
                <a:spcPts val="0"/>
              </a:spcAft>
              <a:buFont typeface="Arial" panose="020B0604020202020204" pitchFamily="34" charset="0"/>
              <a:buChar char="•"/>
            </a:pPr>
            <a:r>
              <a:rPr lang="cy-GB" b="0" u="none" noProof="0" dirty="0"/>
              <a:t>Y gwahaniaeth rhwng cynnyrch a gwasanaeth.</a:t>
            </a:r>
            <a:endParaRPr lang="cy-GB" u="none" noProof="0" dirty="0"/>
          </a:p>
          <a:p>
            <a:pPr marL="171450" lvl="0" indent="-171450" algn="l" rtl="0">
              <a:spcBef>
                <a:spcPts val="0"/>
              </a:spcBef>
              <a:spcAft>
                <a:spcPts val="0"/>
              </a:spcAft>
              <a:buFont typeface="Arial" panose="020B0604020202020204" pitchFamily="34" charset="0"/>
              <a:buChar char="•"/>
            </a:pPr>
            <a:r>
              <a:rPr lang="cy-GB" b="0" u="none" noProof="0" dirty="0"/>
              <a:t>Gwahanol fathau o gynhyrchion a gwasanaethau.</a:t>
            </a:r>
            <a:endParaRPr lang="cy-GB" u="none" noProof="0" dirty="0"/>
          </a:p>
          <a:p>
            <a:pPr marL="171450" lvl="0" indent="-171450" algn="l" rtl="0">
              <a:spcBef>
                <a:spcPts val="0"/>
              </a:spcBef>
              <a:spcAft>
                <a:spcPts val="0"/>
              </a:spcAft>
              <a:buFont typeface="Arial" panose="020B0604020202020204" pitchFamily="34" charset="0"/>
              <a:buChar char="•"/>
            </a:pPr>
            <a:r>
              <a:rPr lang="cy-GB" b="0" u="none" noProof="0" dirty="0"/>
              <a:t>Sut gallwn ni ystyried y daioni cymdeithasol mae ein syniadau yn ei gyflawni.</a:t>
            </a:r>
            <a:endParaRPr lang="cy-GB" u="none" noProof="0" dirty="0"/>
          </a:p>
          <a:p>
            <a:pPr marL="171450" lvl="0" indent="-171450" algn="l" rtl="0">
              <a:spcBef>
                <a:spcPts val="0"/>
              </a:spcBef>
              <a:spcAft>
                <a:spcPts val="0"/>
              </a:spcAft>
              <a:buFont typeface="Arial" panose="020B0604020202020204" pitchFamily="34" charset="0"/>
              <a:buChar char="•"/>
            </a:pPr>
            <a:r>
              <a:rPr lang="cy-GB" b="0" u="none" noProof="0" dirty="0"/>
              <a:t>Beth rydyn ni’n ei olygu wrth </a:t>
            </a:r>
            <a:r>
              <a:rPr lang="cy-GB" dirty="0"/>
              <a:t>gynaliadwy</a:t>
            </a:r>
            <a:r>
              <a:rPr lang="cy-GB" b="0" u="none" noProof="0" dirty="0"/>
              <a:t> ac a yw ein syniadau yn gynaliadwy.</a:t>
            </a:r>
            <a:endParaRPr lang="cy-GB" b="0" u="none" noProof="0" dirty="0">
              <a:ea typeface="Calibri"/>
              <a:cs typeface="Calibri"/>
            </a:endParaRPr>
          </a:p>
          <a:p>
            <a:pPr marL="0" lvl="0" indent="0" algn="l" rtl="0">
              <a:spcBef>
                <a:spcPts val="0"/>
              </a:spcBef>
              <a:spcAft>
                <a:spcPts val="0"/>
              </a:spcAft>
              <a:buFont typeface="Arial" panose="020B0604020202020204" pitchFamily="34" charset="0"/>
              <a:buNone/>
            </a:pPr>
            <a:endParaRPr lang="cy-GB" b="0" u="none" noProof="0" dirty="0"/>
          </a:p>
          <a:p>
            <a:pPr marL="0" lvl="0" indent="0" algn="l" rtl="0">
              <a:spcBef>
                <a:spcPts val="0"/>
              </a:spcBef>
              <a:spcAft>
                <a:spcPts val="0"/>
              </a:spcAft>
              <a:buFont typeface="Arial" panose="020B0604020202020204" pitchFamily="34" charset="0"/>
              <a:buNone/>
            </a:pPr>
            <a:r>
              <a:rPr lang="cy-GB" b="0" u="none" noProof="0" dirty="0"/>
              <a:t>Mae’r sleid nesaf yn archwilio beth rydyn ni’n ei olygu wrth ‘cynaliadwyedd’ mewn cyd-destun busnes.</a:t>
            </a:r>
          </a:p>
          <a:p>
            <a:pPr marL="0" lvl="0" indent="0" algn="l" rtl="0">
              <a:spcBef>
                <a:spcPts val="0"/>
              </a:spcBef>
              <a:spcAft>
                <a:spcPts val="0"/>
              </a:spcAft>
              <a:buFont typeface="Arial" panose="020B0604020202020204" pitchFamily="34" charset="0"/>
              <a:buNone/>
            </a:pPr>
            <a:endParaRPr lang="cy-GB" b="0" u="none" noProof="0" dirty="0"/>
          </a:p>
          <a:p>
            <a:r>
              <a:rPr lang="cy-GB" b="1" noProof="0" dirty="0"/>
              <a:t>Sgiliau Hanfodol</a:t>
            </a:r>
            <a:r>
              <a:rPr lang="cy-GB" b="1" dirty="0"/>
              <a:t> Skills Builder</a:t>
            </a:r>
            <a:endParaRPr lang="cy-GB" b="1" noProof="0" dirty="0">
              <a:ea typeface="Calibri"/>
              <a:cs typeface="Calibri"/>
            </a:endParaRPr>
          </a:p>
          <a:p>
            <a:pPr marL="0" lvl="0" indent="0" algn="l" rtl="0">
              <a:spcBef>
                <a:spcPts val="0"/>
              </a:spcBef>
              <a:spcAft>
                <a:spcPts val="0"/>
              </a:spcAft>
              <a:buNone/>
            </a:pPr>
            <a:r>
              <a:rPr lang="cy-GB" i="1" noProof="0" dirty="0"/>
              <a:t>Gwrando - </a:t>
            </a:r>
            <a:r>
              <a:rPr lang="cy-GB" i="1" u="sng" noProof="0" dirty="0">
                <a:solidFill>
                  <a:schemeClr val="hlink"/>
                </a:solidFill>
                <a:hlinkClick r:id="rId3"/>
              </a:rPr>
              <a:t>Cam 5: Rwy’n gwrando ar bobl eraill ac yn cofnodi gwybodaeth bwysig wrth i fi wneud</a:t>
            </a:r>
            <a:endParaRPr lang="cy-GB" noProof="0" dirty="0"/>
          </a:p>
          <a:p>
            <a:r>
              <a:rPr lang="cy-GB" noProof="0" dirty="0"/>
              <a:t>Gwrando yw sgil derbyn, cadw a phrosesu gwybodaeth. Anogwch fyfyrwyr trwy gydol yr her i ddefnyddio eu llyfr gwaith a chofnodi nodiadau a syniadau perthnasol wrth iddynt wrando. Bydd hyn yn eu helpu pan fyddant yn meddwl am eu cynnyrch neu wasanaeth, a gallent gasglu gwybodaeth o’r enghreifftiau gwych ar y sleidiau.</a:t>
            </a:r>
            <a:r>
              <a:rPr lang="cy-GB" dirty="0"/>
              <a:t> </a:t>
            </a:r>
            <a:endParaRPr lang="cy-GB" noProof="0" dirty="0">
              <a:ea typeface="Calibri"/>
              <a:cs typeface="Calibri"/>
            </a:endParaRPr>
          </a:p>
          <a:p>
            <a:pPr marL="0" lvl="0" indent="0" algn="l" rtl="0">
              <a:spcBef>
                <a:spcPts val="0"/>
              </a:spcBef>
              <a:spcAft>
                <a:spcPts val="0"/>
              </a:spcAft>
              <a:buNone/>
            </a:pPr>
            <a:endParaRPr lang="cy-GB" u="none" noProof="0" dirty="0"/>
          </a:p>
          <a:p>
            <a:pPr marL="0" lvl="0" indent="0" algn="l" rtl="0">
              <a:spcBef>
                <a:spcPts val="0"/>
              </a:spcBef>
              <a:spcAft>
                <a:spcPts val="0"/>
              </a:spcAft>
              <a:buSzPts val="1100"/>
              <a:buNone/>
            </a:pPr>
            <a:r>
              <a:rPr lang="cy-GB" noProof="0" dirty="0"/>
              <a:t>I ymgorffori’r sgil hanfodol, cynigiwch yr awgrym canlynol wrth drafod y sleid hon:</a:t>
            </a:r>
          </a:p>
          <a:p>
            <a:pPr marL="0" lvl="0" indent="0" algn="l" rtl="0">
              <a:spcBef>
                <a:spcPts val="0"/>
              </a:spcBef>
              <a:spcAft>
                <a:spcPts val="0"/>
              </a:spcAft>
              <a:buSzPts val="1100"/>
              <a:buNone/>
            </a:pPr>
            <a:endParaRPr lang="cy-GB" noProof="0" dirty="0"/>
          </a:p>
          <a:p>
            <a:pPr marL="171450" lvl="0" indent="-171450" algn="l" rtl="0">
              <a:spcBef>
                <a:spcPts val="0"/>
              </a:spcBef>
              <a:spcAft>
                <a:spcPts val="0"/>
              </a:spcAft>
              <a:buSzPts val="1100"/>
              <a:buFont typeface="Arial" panose="020B0604020202020204" pitchFamily="34" charset="0"/>
              <a:buChar char="•"/>
            </a:pPr>
            <a:r>
              <a:rPr lang="cy-GB" i="1" noProof="0" dirty="0"/>
              <a:t>Wrth wrando, gall ysgrifennu gwybodaeth allweddol yn eich llyfr gwaith eich helpu chi wrth greu eich syniadau.</a:t>
            </a:r>
            <a:endParaRPr lang="cy-GB" i="1" u="sng" noProof="0" dirty="0"/>
          </a:p>
        </p:txBody>
      </p:sp>
      <p:sp>
        <p:nvSpPr>
          <p:cNvPr id="4" name="Slide Number Placeholder 3">
            <a:extLst>
              <a:ext uri="{FF2B5EF4-FFF2-40B4-BE49-F238E27FC236}">
                <a16:creationId xmlns:a16="http://schemas.microsoft.com/office/drawing/2014/main" id="{DB1F5CF7-CACD-3795-768D-49B90A13AA08}"/>
              </a:ext>
            </a:extLst>
          </p:cNvPr>
          <p:cNvSpPr>
            <a:spLocks noGrp="1"/>
          </p:cNvSpPr>
          <p:nvPr>
            <p:ph type="sldNum" sz="quarter" idx="5"/>
          </p:nvPr>
        </p:nvSpPr>
        <p:spPr/>
        <p:txBody>
          <a:bodyPr/>
          <a:lstStyle/>
          <a:p>
            <a:fld id="{C507AAB2-0019-4156-B2C5-EBC3259D852C}" type="slidenum">
              <a:rPr lang="en-GB" smtClean="0"/>
              <a:t>2</a:t>
            </a:fld>
            <a:endParaRPr lang="en-GB"/>
          </a:p>
        </p:txBody>
      </p:sp>
    </p:spTree>
    <p:extLst>
      <p:ext uri="{BB962C8B-B14F-4D97-AF65-F5344CB8AC3E}">
        <p14:creationId xmlns:p14="http://schemas.microsoft.com/office/powerpoint/2010/main" val="3651574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53CD2C-E785-C6FC-7707-E19D56AD31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4216C9-5FAC-13F2-D4EC-D54CAD949B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563DC9-8AA0-FC23-5A6D-9612256B38E5}"/>
              </a:ext>
            </a:extLst>
          </p:cNvPr>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Arial"/>
              <a:buNone/>
            </a:pPr>
            <a:r>
              <a:rPr lang="cy-GB" sz="1200" b="1" noProof="0" dirty="0">
                <a:latin typeface="Arial"/>
                <a:ea typeface="Arial"/>
                <a:cs typeface="Arial"/>
                <a:sym typeface="Arial"/>
              </a:rPr>
              <a:t>Nodiadau’r Athro:</a:t>
            </a:r>
          </a:p>
          <a:p>
            <a:pPr marL="0" lvl="0" indent="0" algn="l" rtl="0">
              <a:spcBef>
                <a:spcPts val="0"/>
              </a:spcBef>
              <a:spcAft>
                <a:spcPts val="0"/>
              </a:spcAft>
              <a:buSzPts val="1100"/>
              <a:buFont typeface="Arial" panose="020B0604020202020204" pitchFamily="34" charset="0"/>
              <a:buNone/>
            </a:pPr>
            <a:endParaRPr lang="cy-GB" noProof="0" dirty="0"/>
          </a:p>
          <a:p>
            <a:pPr marL="0" lvl="0" indent="0" algn="l" rtl="0">
              <a:spcBef>
                <a:spcPts val="0"/>
              </a:spcBef>
              <a:spcAft>
                <a:spcPts val="0"/>
              </a:spcAft>
              <a:buSzPts val="1100"/>
              <a:buFont typeface="Arial" panose="020B0604020202020204" pitchFamily="34" charset="0"/>
              <a:buNone/>
            </a:pPr>
            <a:r>
              <a:rPr lang="cy-GB" b="1" noProof="0" dirty="0"/>
              <a:t>Gweithgaredd 1 Parhad…</a:t>
            </a:r>
          </a:p>
          <a:p>
            <a:pPr marL="0" marR="0" lvl="0" indent="0" algn="l" rtl="0">
              <a:lnSpc>
                <a:spcPct val="100000"/>
              </a:lnSpc>
              <a:spcBef>
                <a:spcPts val="0"/>
              </a:spcBef>
              <a:spcAft>
                <a:spcPts val="0"/>
              </a:spcAft>
              <a:buClr>
                <a:schemeClr val="dk1"/>
              </a:buClr>
              <a:buSzPts val="1200"/>
              <a:buFont typeface="Arial"/>
              <a:buNone/>
            </a:pPr>
            <a:endParaRPr lang="cy-GB" sz="1200" noProof="0"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panose="020B0604020202020204" pitchFamily="34" charset="0"/>
              <a:buNone/>
            </a:pPr>
            <a:r>
              <a:rPr lang="cy-GB" sz="1200" noProof="0" dirty="0">
                <a:latin typeface="Arial"/>
                <a:ea typeface="Arial"/>
                <a:cs typeface="Arial"/>
                <a:sym typeface="Arial"/>
              </a:rPr>
              <a:t>Mae’n rhaid i bob busnes, bach a mawr, feddwl am y ffordd maen nhw’n creu cynnyrch neu’n gwerthu gwasanaeth ac a yw’n gynaliadwy. Nid dim ond faint o arian gallan nhw ei wneud (elw) sy’n cyfrif.</a:t>
            </a:r>
          </a:p>
          <a:p>
            <a:pPr marL="0" marR="0" lvl="0" indent="0" algn="l" rtl="0">
              <a:lnSpc>
                <a:spcPct val="100000"/>
              </a:lnSpc>
              <a:spcBef>
                <a:spcPts val="0"/>
              </a:spcBef>
              <a:spcAft>
                <a:spcPts val="0"/>
              </a:spcAft>
              <a:buClr>
                <a:schemeClr val="dk1"/>
              </a:buClr>
              <a:buSzPts val="1200"/>
              <a:buFont typeface="Arial" panose="020B0604020202020204" pitchFamily="34" charset="0"/>
              <a:buNone/>
            </a:pPr>
            <a:endParaRPr lang="cy-GB" sz="1200" noProof="0" dirty="0">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200"/>
              <a:buFont typeface="Arial" panose="020B0604020202020204" pitchFamily="34" charset="0"/>
              <a:buChar char="•"/>
            </a:pPr>
            <a:r>
              <a:rPr lang="cy-GB" sz="1200" noProof="0" dirty="0">
                <a:solidFill>
                  <a:srgbClr val="000000"/>
                </a:solidFill>
                <a:latin typeface="Arial"/>
                <a:ea typeface="Arial"/>
                <a:cs typeface="Arial"/>
                <a:sym typeface="Arial"/>
              </a:rPr>
              <a:t>Er bod elw yn agwedd bwysig ar redeg busnes, oherwydd bydd yn caniatáu i chi dyfu os byddwch chi’n buddsoddi’r arian yn iawn, mae agweddau allweddol eraill i’w hystyried.</a:t>
            </a:r>
          </a:p>
          <a:p>
            <a:pPr marL="171450" indent="-171450">
              <a:buClr>
                <a:schemeClr val="dk1"/>
              </a:buClr>
              <a:buSzPts val="1200"/>
              <a:buFont typeface="Arial" panose="020B0604020202020204" pitchFamily="34" charset="0"/>
              <a:buChar char="•"/>
            </a:pPr>
            <a:r>
              <a:rPr lang="cy-GB" noProof="0" dirty="0"/>
              <a:t>Yng nghanol y 1990au, cynhyrchodd John Elkington ffordd newydd o fesur canlyniadau busnes—y ‘sylfaen driphlyg’. </a:t>
            </a:r>
            <a:r>
              <a:rPr lang="cy-GB" dirty="0"/>
              <a:t>Gan fynd</a:t>
            </a:r>
            <a:r>
              <a:rPr lang="cy-GB" noProof="0" dirty="0"/>
              <a:t> y tu hwnt i elw, mae hyn yn cynnwys effeithiau amgylcheddol a chymdeithasol. Yr enw arno weithiau yw </a:t>
            </a:r>
            <a:r>
              <a:rPr lang="cy-GB" b="1" noProof="0" dirty="0"/>
              <a:t>"Pobl, Planed, Elw".</a:t>
            </a:r>
          </a:p>
          <a:p>
            <a:pPr marL="171450" lvl="0" indent="-171450" algn="l" rtl="0">
              <a:lnSpc>
                <a:spcPct val="100000"/>
              </a:lnSpc>
              <a:spcBef>
                <a:spcPts val="0"/>
              </a:spcBef>
              <a:spcAft>
                <a:spcPts val="0"/>
              </a:spcAft>
              <a:buSzPts val="1400"/>
              <a:buFont typeface="Arial" panose="020B0604020202020204" pitchFamily="34" charset="0"/>
              <a:buChar char="•"/>
            </a:pPr>
            <a:r>
              <a:rPr lang="cy-GB" noProof="0" dirty="0"/>
              <a:t>Un ffordd gallai busnes yr Her Bumpunt gyflawni hyn yw trwy dreulio amser yn ymchwilio i gyflenwyr sy’n gweithredu mor gynaliadwy â phosibl. Ffordd arall fyddai gwneud yn siŵr eu bod yn defnyddio pecynnu ecogyfeillgar i leihau'r defnydd ar blastig a gwastraff nad yw’n fioddiraddadwy.</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cy-GB" sz="1200" noProof="0" dirty="0"/>
              <a:t>Gallwch ddweud wrth y disgyblion y bydd angen iddynt feddwl am yr holl bethau hyn pan fyddant yn dechrau cynllunio yn Wythnos 1. Gallwch eu cyfeirio at y daflen ‘Awgrymiadau Gorau ar gyfer Cynaliadwyedd’</a:t>
            </a:r>
            <a:r>
              <a:rPr lang="cy-GB" noProof="0" dirty="0"/>
              <a:t>.</a:t>
            </a:r>
          </a:p>
          <a:p>
            <a:pPr marL="0" lvl="0" indent="0" algn="l" rtl="0">
              <a:spcBef>
                <a:spcPts val="0"/>
              </a:spcBef>
              <a:spcAft>
                <a:spcPts val="0"/>
              </a:spcAft>
              <a:buNone/>
            </a:pPr>
            <a:endParaRPr lang="cy-GB" u="none" noProof="0" dirty="0"/>
          </a:p>
          <a:p>
            <a:pPr marL="0" lvl="0" indent="0" algn="l" rtl="0">
              <a:spcBef>
                <a:spcPts val="0"/>
              </a:spcBef>
              <a:spcAft>
                <a:spcPts val="0"/>
              </a:spcAft>
              <a:buNone/>
            </a:pPr>
            <a:r>
              <a:rPr lang="cy-GB" b="1" noProof="0" dirty="0"/>
              <a:t>Adeiladwr Sgiliau – Sgiliau Hanfodol</a:t>
            </a:r>
          </a:p>
          <a:p>
            <a:pPr marL="0" lvl="0" indent="0" algn="l" rtl="0">
              <a:spcBef>
                <a:spcPts val="0"/>
              </a:spcBef>
              <a:spcAft>
                <a:spcPts val="0"/>
              </a:spcAft>
              <a:buClr>
                <a:schemeClr val="dk1"/>
              </a:buClr>
              <a:buFont typeface="Arial"/>
              <a:buNone/>
            </a:pPr>
            <a:r>
              <a:rPr lang="cy-GB" i="1" noProof="0" dirty="0"/>
              <a:t>Gwrando - </a:t>
            </a:r>
            <a:r>
              <a:rPr lang="cy-GB" i="1" u="sng" noProof="0" dirty="0">
                <a:solidFill>
                  <a:schemeClr val="hlink"/>
                </a:solidFill>
                <a:hlinkClick r:id="rId3"/>
              </a:rPr>
              <a:t>Cam 5: Rwy’n gwrando ar bobl eraill ac yn cofnodi gwybodaeth bwysig wrth i mi wneud</a:t>
            </a:r>
            <a:endParaRPr lang="cy-GB" b="1" noProof="0" dirty="0"/>
          </a:p>
          <a:p>
            <a:pPr marL="0" lvl="0" indent="0" algn="l" rtl="0">
              <a:spcBef>
                <a:spcPts val="0"/>
              </a:spcBef>
              <a:spcAft>
                <a:spcPts val="0"/>
              </a:spcAft>
              <a:buSzPts val="1100"/>
              <a:buNone/>
            </a:pPr>
            <a:r>
              <a:rPr lang="cy-GB" noProof="0" dirty="0"/>
              <a:t>I ymgorffori’r sgil hanfodol, gofynnwch y cwestiwn myfyriol canlynol wrth drafod y sleid hon:</a:t>
            </a:r>
          </a:p>
          <a:p>
            <a:pPr marL="0" lvl="0" indent="0" algn="l" rtl="0">
              <a:spcBef>
                <a:spcPts val="0"/>
              </a:spcBef>
              <a:spcAft>
                <a:spcPts val="0"/>
              </a:spcAft>
              <a:buSzPts val="1100"/>
              <a:buNone/>
            </a:pPr>
            <a:endParaRPr lang="cy-GB" noProof="0" dirty="0"/>
          </a:p>
          <a:p>
            <a:pPr marL="171450" lvl="0" indent="-171450" algn="l" rtl="0">
              <a:spcBef>
                <a:spcPts val="0"/>
              </a:spcBef>
              <a:spcAft>
                <a:spcPts val="0"/>
              </a:spcAft>
              <a:buSzPts val="1100"/>
              <a:buFont typeface="Arial" panose="020B0604020202020204" pitchFamily="34" charset="0"/>
              <a:buChar char="•"/>
            </a:pPr>
            <a:r>
              <a:rPr lang="cy-GB" i="1" noProof="0" dirty="0"/>
              <a:t>Pa wybodaeth fyddai’n ddefnyddiol ei hysgrifennu i lawr?</a:t>
            </a:r>
          </a:p>
        </p:txBody>
      </p:sp>
      <p:sp>
        <p:nvSpPr>
          <p:cNvPr id="4" name="Slide Number Placeholder 3">
            <a:extLst>
              <a:ext uri="{FF2B5EF4-FFF2-40B4-BE49-F238E27FC236}">
                <a16:creationId xmlns:a16="http://schemas.microsoft.com/office/drawing/2014/main" id="{57472CDA-08C1-4DEF-9BB6-1010481B381C}"/>
              </a:ext>
            </a:extLst>
          </p:cNvPr>
          <p:cNvSpPr>
            <a:spLocks noGrp="1"/>
          </p:cNvSpPr>
          <p:nvPr>
            <p:ph type="sldNum" sz="quarter" idx="5"/>
          </p:nvPr>
        </p:nvSpPr>
        <p:spPr/>
        <p:txBody>
          <a:bodyPr/>
          <a:lstStyle/>
          <a:p>
            <a:fld id="{C507AAB2-0019-4156-B2C5-EBC3259D852C}" type="slidenum">
              <a:rPr lang="en-GB" smtClean="0"/>
              <a:t>3</a:t>
            </a:fld>
            <a:endParaRPr lang="en-GB"/>
          </a:p>
        </p:txBody>
      </p:sp>
    </p:spTree>
    <p:extLst>
      <p:ext uri="{BB962C8B-B14F-4D97-AF65-F5344CB8AC3E}">
        <p14:creationId xmlns:p14="http://schemas.microsoft.com/office/powerpoint/2010/main" val="653467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645624-BB9A-6616-7B23-2F0D003AED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661359-7505-426B-96BD-FDF8D2DF9B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FB02A6-75F4-CEE8-11A9-5B569C772C62}"/>
              </a:ext>
            </a:extLst>
          </p:cNvPr>
          <p:cNvSpPr>
            <a:spLocks noGrp="1"/>
          </p:cNvSpPr>
          <p:nvPr>
            <p:ph type="body" idx="1"/>
          </p:nvPr>
        </p:nvSpPr>
        <p:spPr/>
        <p:txBody>
          <a:bodyPr/>
          <a:lstStyle/>
          <a:p>
            <a:r>
              <a:rPr lang="cy-GB" b="1" noProof="0" dirty="0"/>
              <a:t>Nodiadau’r Athro:</a:t>
            </a:r>
          </a:p>
          <a:p>
            <a:endParaRPr lang="cy-GB" b="1"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cy-GB" b="1" noProof="0" dirty="0"/>
              <a:t>Gweithgaredd 1 Parhad…</a:t>
            </a:r>
          </a:p>
          <a:p>
            <a:endParaRPr lang="cy-GB" noProof="0" dirty="0"/>
          </a:p>
          <a:p>
            <a:r>
              <a:rPr lang="cy-GB" noProof="0" dirty="0"/>
              <a:t>Mae’r Nodau Datblygu Cynaliadwy, sy’n cael eu galw hefyd yn Nodau Byd-eang, yn agenda gyffredin i roi terfyn ar dlodi, brwydro anghydraddoldeb ac anghyfiawnder, ac amddiffyn y blaned. Cytunwyd arnynt yn 2015 gan bob gwlad o fewn y Cenhedloedd Unedig a bwriedir eu cwblhau erbyn 2030.</a:t>
            </a:r>
          </a:p>
          <a:p>
            <a:endParaRPr lang="cy-GB" noProof="0" dirty="0"/>
          </a:p>
          <a:p>
            <a:pPr marL="0" marR="0" lvl="0" indent="0" algn="l" rtl="0">
              <a:lnSpc>
                <a:spcPct val="100000"/>
              </a:lnSpc>
              <a:spcBef>
                <a:spcPts val="0"/>
              </a:spcBef>
              <a:spcAft>
                <a:spcPts val="0"/>
              </a:spcAft>
              <a:buClr>
                <a:schemeClr val="dk1"/>
              </a:buClr>
              <a:buSzPts val="1200"/>
              <a:buFont typeface="Arial" panose="020B0604020202020204" pitchFamily="34" charset="0"/>
              <a:buNone/>
            </a:pPr>
            <a:r>
              <a:rPr lang="cy-GB" b="1" noProof="0" dirty="0"/>
              <a:t>Os oes gan eich disgyblion ffocws clir ar gynaliadwyedd ar gyfer eu busnes Pumpunt, mae’n bosibl y bydd cyfle ganddynt i ennill y wobr am y ‘Gorau o ran Cynaliadwyedd’ yn y Gystadleuaeth Genedlaethol!</a:t>
            </a:r>
          </a:p>
          <a:p>
            <a:endParaRPr lang="cy-GB" noProof="0" dirty="0"/>
          </a:p>
        </p:txBody>
      </p:sp>
      <p:sp>
        <p:nvSpPr>
          <p:cNvPr id="4" name="Slide Number Placeholder 3">
            <a:extLst>
              <a:ext uri="{FF2B5EF4-FFF2-40B4-BE49-F238E27FC236}">
                <a16:creationId xmlns:a16="http://schemas.microsoft.com/office/drawing/2014/main" id="{B6792195-535D-33B0-7675-88BE0B9740B3}"/>
              </a:ext>
            </a:extLst>
          </p:cNvPr>
          <p:cNvSpPr>
            <a:spLocks noGrp="1"/>
          </p:cNvSpPr>
          <p:nvPr>
            <p:ph type="sldNum" sz="quarter" idx="5"/>
          </p:nvPr>
        </p:nvSpPr>
        <p:spPr/>
        <p:txBody>
          <a:bodyPr/>
          <a:lstStyle/>
          <a:p>
            <a:fld id="{C507AAB2-0019-4156-B2C5-EBC3259D852C}" type="slidenum">
              <a:rPr lang="en-GB" smtClean="0"/>
              <a:t>4</a:t>
            </a:fld>
            <a:endParaRPr lang="en-GB"/>
          </a:p>
        </p:txBody>
      </p:sp>
    </p:spTree>
    <p:extLst>
      <p:ext uri="{BB962C8B-B14F-4D97-AF65-F5344CB8AC3E}">
        <p14:creationId xmlns:p14="http://schemas.microsoft.com/office/powerpoint/2010/main" val="689410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20000"/>
              </a:lnSpc>
              <a:spcBef>
                <a:spcPts val="0"/>
              </a:spcBef>
              <a:spcAft>
                <a:spcPts val="0"/>
              </a:spcAft>
              <a:buNone/>
            </a:pPr>
            <a:r>
              <a:rPr lang="cy-GB" sz="1200" b="1" noProof="0" dirty="0">
                <a:latin typeface="Arial"/>
                <a:ea typeface="Arial"/>
                <a:cs typeface="Arial"/>
                <a:sym typeface="Arial"/>
              </a:rPr>
              <a:t>Nodiadau’r Athro:</a:t>
            </a:r>
          </a:p>
          <a:p>
            <a:pPr marL="0" lvl="0" indent="0" algn="l" rtl="0">
              <a:lnSpc>
                <a:spcPct val="120000"/>
              </a:lnSpc>
              <a:spcBef>
                <a:spcPts val="0"/>
              </a:spcBef>
              <a:spcAft>
                <a:spcPts val="0"/>
              </a:spcAft>
              <a:buNone/>
            </a:pPr>
            <a:endParaRPr lang="cy-GB" sz="1200" b="1" noProof="0" dirty="0">
              <a:latin typeface="Arial"/>
              <a:ea typeface="Arial"/>
              <a:cs typeface="Arial"/>
              <a:sym typeface="Arial"/>
            </a:endParaRPr>
          </a:p>
          <a:p>
            <a:pPr marL="0" lvl="0" indent="0" algn="l" rtl="0">
              <a:spcBef>
                <a:spcPts val="0"/>
              </a:spcBef>
              <a:spcAft>
                <a:spcPts val="0"/>
              </a:spcAft>
              <a:buSzPts val="1100"/>
              <a:buFont typeface="Arial" panose="020B0604020202020204" pitchFamily="34" charset="0"/>
              <a:buNone/>
            </a:pPr>
            <a:r>
              <a:rPr lang="cy-GB" b="1" noProof="0" dirty="0"/>
              <a:t>Gweithgaredd 1 Parhad…</a:t>
            </a:r>
          </a:p>
          <a:p>
            <a:pPr marL="0" lvl="0" indent="0" algn="l" rtl="0">
              <a:lnSpc>
                <a:spcPct val="120000"/>
              </a:lnSpc>
              <a:spcBef>
                <a:spcPts val="0"/>
              </a:spcBef>
              <a:spcAft>
                <a:spcPts val="0"/>
              </a:spcAft>
              <a:buNone/>
            </a:pPr>
            <a:r>
              <a:rPr lang="cy-GB" sz="1200" b="0" noProof="0" dirty="0">
                <a:latin typeface="Arial"/>
                <a:ea typeface="Arial"/>
                <a:cs typeface="Arial"/>
                <a:sym typeface="Arial"/>
              </a:rPr>
              <a:t>Mae pob cynnyrch a gwasanaeth yn ymddangos wrth glicio’r llygoden unwaith. Gofynnwch i’r disgyblion weiddi neu godi eu llaw i ddweud a yw’n gynnyrch neu’n wasanaeth, a pham.</a:t>
            </a:r>
          </a:p>
          <a:p>
            <a:pPr marL="0" lvl="0" indent="0" algn="l" rtl="0">
              <a:lnSpc>
                <a:spcPct val="120000"/>
              </a:lnSpc>
              <a:spcBef>
                <a:spcPts val="0"/>
              </a:spcBef>
              <a:spcAft>
                <a:spcPts val="0"/>
              </a:spcAft>
              <a:buNone/>
            </a:pPr>
            <a:endParaRPr lang="cy-GB" noProof="0" dirty="0"/>
          </a:p>
          <a:p>
            <a:pPr marL="171450" lvl="0" indent="-171450" algn="l" rtl="0">
              <a:lnSpc>
                <a:spcPct val="120000"/>
              </a:lnSpc>
              <a:spcBef>
                <a:spcPts val="0"/>
              </a:spcBef>
              <a:spcAft>
                <a:spcPts val="0"/>
              </a:spcAft>
              <a:buFont typeface="Arial" panose="020B0604020202020204" pitchFamily="34" charset="0"/>
              <a:buChar char="•"/>
            </a:pPr>
            <a:r>
              <a:rPr lang="cy-GB" sz="1200" b="0" noProof="0" dirty="0">
                <a:latin typeface="Arial"/>
                <a:ea typeface="Arial"/>
                <a:cs typeface="Arial"/>
                <a:sym typeface="Arial"/>
              </a:rPr>
              <a:t>Os ydynt wedi drysu neu ddim yn gwybod, gallwch chi esbonio beth ydyn nhw.</a:t>
            </a:r>
            <a:endParaRPr lang="cy-GB" noProof="0" dirty="0"/>
          </a:p>
          <a:p>
            <a:pPr marL="171450" indent="-171450">
              <a:lnSpc>
                <a:spcPct val="120000"/>
              </a:lnSpc>
              <a:buFont typeface="Arial" panose="020B0604020202020204" pitchFamily="34" charset="0"/>
              <a:buChar char="•"/>
            </a:pPr>
            <a:r>
              <a:rPr lang="cy-GB" sz="1200" b="0" noProof="0" dirty="0">
                <a:latin typeface="Arial"/>
                <a:ea typeface="Arial"/>
                <a:cs typeface="Arial"/>
                <a:sym typeface="Arial"/>
              </a:rPr>
              <a:t>Gofynnwch i’r disgyblion a ydynt yn meddwl </a:t>
            </a:r>
            <a:r>
              <a:rPr lang="cy-GB" dirty="0">
                <a:latin typeface="Arial"/>
                <a:ea typeface="Arial"/>
                <a:cs typeface="Arial"/>
                <a:sym typeface="Arial"/>
              </a:rPr>
              <a:t>eu bod </a:t>
            </a:r>
            <a:r>
              <a:rPr lang="cy-GB" sz="1200" b="0" noProof="0" dirty="0">
                <a:latin typeface="Arial"/>
                <a:ea typeface="Arial"/>
                <a:cs typeface="Arial"/>
                <a:sym typeface="Arial"/>
              </a:rPr>
              <a:t>yn syniadau da.</a:t>
            </a:r>
            <a:endParaRPr lang="cy-GB" noProof="0" dirty="0"/>
          </a:p>
          <a:p>
            <a:pPr marL="171450" lvl="0" indent="-171450" algn="l" rtl="0">
              <a:lnSpc>
                <a:spcPct val="120000"/>
              </a:lnSpc>
              <a:spcBef>
                <a:spcPts val="0"/>
              </a:spcBef>
              <a:spcAft>
                <a:spcPts val="0"/>
              </a:spcAft>
              <a:buFont typeface="Arial" panose="020B0604020202020204" pitchFamily="34" charset="0"/>
              <a:buChar char="•"/>
            </a:pPr>
            <a:r>
              <a:rPr lang="cy-GB" sz="1200" b="0" noProof="0" dirty="0">
                <a:latin typeface="Arial"/>
                <a:ea typeface="Arial"/>
                <a:cs typeface="Arial"/>
                <a:sym typeface="Arial"/>
              </a:rPr>
              <a:t>Anogwch nhw i ddechrau meddwl am eu syniadau eu hunain.</a:t>
            </a:r>
            <a:endParaRPr lang="cy-GB" b="1" noProof="0" dirty="0"/>
          </a:p>
          <a:p>
            <a:pPr marL="0" lvl="0" indent="0" algn="l" rtl="0">
              <a:spcBef>
                <a:spcPts val="0"/>
              </a:spcBef>
              <a:spcAft>
                <a:spcPts val="0"/>
              </a:spcAft>
              <a:buNone/>
            </a:pPr>
            <a:endParaRPr lang="cy-GB" b="1" noProof="0" dirty="0"/>
          </a:p>
          <a:p>
            <a:pPr marL="0" lvl="0" indent="0" algn="l" rtl="0">
              <a:spcBef>
                <a:spcPts val="0"/>
              </a:spcBef>
              <a:spcAft>
                <a:spcPts val="0"/>
              </a:spcAft>
              <a:buNone/>
            </a:pPr>
            <a:r>
              <a:rPr lang="cy-GB" b="1" noProof="0" dirty="0"/>
              <a:t>A: Gwasanaethau</a:t>
            </a:r>
            <a:endParaRPr lang="cy-GB" noProof="0" dirty="0"/>
          </a:p>
          <a:p>
            <a:pPr marL="0" lvl="0" indent="0" algn="l" rtl="0">
              <a:spcBef>
                <a:spcPts val="0"/>
              </a:spcBef>
              <a:spcAft>
                <a:spcPts val="0"/>
              </a:spcAft>
              <a:buNone/>
            </a:pPr>
            <a:r>
              <a:rPr lang="cy-GB" noProof="0" dirty="0"/>
              <a:t>Cerdded Cŵn</a:t>
            </a:r>
          </a:p>
          <a:p>
            <a:pPr marL="0" lvl="0" indent="0" algn="l" rtl="0">
              <a:spcBef>
                <a:spcPts val="0"/>
              </a:spcBef>
              <a:spcAft>
                <a:spcPts val="0"/>
              </a:spcAft>
              <a:buNone/>
            </a:pPr>
            <a:r>
              <a:rPr lang="cy-GB" noProof="0" dirty="0"/>
              <a:t>Siop Cyfnewid Dillad</a:t>
            </a:r>
          </a:p>
          <a:p>
            <a:pPr marL="0" lvl="0" indent="0" algn="l" rtl="0">
              <a:spcBef>
                <a:spcPts val="0"/>
              </a:spcBef>
              <a:spcAft>
                <a:spcPts val="0"/>
              </a:spcAft>
              <a:buNone/>
            </a:pPr>
            <a:r>
              <a:rPr lang="cy-GB" noProof="0" dirty="0"/>
              <a:t>Twrnameintiau Chwaraeon</a:t>
            </a:r>
          </a:p>
          <a:p>
            <a:pPr marL="0" lvl="0" indent="0" algn="l" rtl="0">
              <a:spcBef>
                <a:spcPts val="0"/>
              </a:spcBef>
              <a:spcAft>
                <a:spcPts val="0"/>
              </a:spcAft>
              <a:buNone/>
            </a:pPr>
            <a:r>
              <a:rPr lang="cy-GB" noProof="0" dirty="0"/>
              <a:t>Arlwyo Bwyd</a:t>
            </a:r>
          </a:p>
          <a:p>
            <a:pPr marL="0" lvl="0" indent="0" algn="l" rtl="0">
              <a:spcBef>
                <a:spcPts val="0"/>
              </a:spcBef>
              <a:spcAft>
                <a:spcPts val="0"/>
              </a:spcAft>
              <a:buNone/>
            </a:pPr>
            <a:endParaRPr lang="cy-GB" noProof="0" dirty="0"/>
          </a:p>
          <a:p>
            <a:pPr marL="0" lvl="0" indent="0" algn="l" rtl="0">
              <a:spcBef>
                <a:spcPts val="0"/>
              </a:spcBef>
              <a:spcAft>
                <a:spcPts val="0"/>
              </a:spcAft>
              <a:buNone/>
            </a:pPr>
            <a:r>
              <a:rPr lang="cy-GB" b="1" noProof="0" dirty="0"/>
              <a:t>A: Cynnyrch</a:t>
            </a:r>
            <a:endParaRPr lang="cy-GB" noProof="0" dirty="0"/>
          </a:p>
          <a:p>
            <a:pPr marL="0" lvl="0" indent="0" algn="l" rtl="0">
              <a:spcBef>
                <a:spcPts val="0"/>
              </a:spcBef>
              <a:spcAft>
                <a:spcPts val="0"/>
              </a:spcAft>
              <a:buNone/>
            </a:pPr>
            <a:r>
              <a:rPr lang="cy-GB" noProof="0" dirty="0"/>
              <a:t>Cardiau Cyfarch</a:t>
            </a:r>
          </a:p>
          <a:p>
            <a:pPr marL="0" lvl="0" indent="0" algn="l" rtl="0">
              <a:spcBef>
                <a:spcPts val="0"/>
              </a:spcBef>
              <a:spcAft>
                <a:spcPts val="0"/>
              </a:spcAft>
              <a:buNone/>
            </a:pPr>
            <a:r>
              <a:rPr lang="en-GB" b="0" dirty="0" err="1"/>
              <a:t>Gwella</a:t>
            </a:r>
            <a:r>
              <a:rPr lang="en-GB" b="0" dirty="0"/>
              <a:t> ac </a:t>
            </a:r>
            <a:r>
              <a:rPr lang="en-GB" b="0" dirty="0" err="1"/>
              <a:t>Ailwerthu</a:t>
            </a:r>
            <a:r>
              <a:rPr lang="en-GB" b="0" dirty="0"/>
              <a:t> </a:t>
            </a:r>
            <a:r>
              <a:rPr lang="en-GB" b="0" dirty="0" err="1"/>
              <a:t>Dodrefn</a:t>
            </a:r>
            <a:endParaRPr lang="en-GB" b="0" dirty="0"/>
          </a:p>
          <a:p>
            <a:pPr marL="0" lvl="0" indent="0" algn="l" rtl="0">
              <a:spcBef>
                <a:spcPts val="0"/>
              </a:spcBef>
              <a:spcAft>
                <a:spcPts val="0"/>
              </a:spcAft>
              <a:buNone/>
            </a:pPr>
            <a:r>
              <a:rPr lang="cy-GB" noProof="0" dirty="0"/>
              <a:t>Addurno Crysau T</a:t>
            </a:r>
          </a:p>
          <a:p>
            <a:pPr marL="0" lvl="0" indent="0" algn="l" rtl="0">
              <a:spcBef>
                <a:spcPts val="0"/>
              </a:spcBef>
              <a:spcAft>
                <a:spcPts val="0"/>
              </a:spcAft>
              <a:buNone/>
            </a:pPr>
            <a:r>
              <a:rPr lang="cy-GB" noProof="0" dirty="0"/>
              <a:t>Gwneud Cynnyrch Ecogyfeillgar (e.e. Nodau tudalen, sebon, potiau ac ati)</a:t>
            </a:r>
          </a:p>
          <a:p>
            <a:pPr marL="0" lvl="0" indent="0" algn="l" rtl="0">
              <a:spcBef>
                <a:spcPts val="0"/>
              </a:spcBef>
              <a:spcAft>
                <a:spcPts val="0"/>
              </a:spcAft>
              <a:buNone/>
            </a:pPr>
            <a:r>
              <a:rPr lang="cy-GB" noProof="0" dirty="0"/>
              <a:t>Gwneud Gemwaith a Chylchau Allweddi</a:t>
            </a:r>
          </a:p>
          <a:p>
            <a:endParaRPr lang="cy-GB" noProof="0" dirty="0"/>
          </a:p>
        </p:txBody>
      </p:sp>
      <p:sp>
        <p:nvSpPr>
          <p:cNvPr id="4" name="Slide Number Placeholder 3"/>
          <p:cNvSpPr>
            <a:spLocks noGrp="1"/>
          </p:cNvSpPr>
          <p:nvPr>
            <p:ph type="sldNum" sz="quarter" idx="5"/>
          </p:nvPr>
        </p:nvSpPr>
        <p:spPr/>
        <p:txBody>
          <a:bodyPr/>
          <a:lstStyle/>
          <a:p>
            <a:fld id="{C507AAB2-0019-4156-B2C5-EBC3259D852C}" type="slidenum">
              <a:rPr lang="en-GB" smtClean="0"/>
              <a:t>5</a:t>
            </a:fld>
            <a:endParaRPr lang="en-GB"/>
          </a:p>
        </p:txBody>
      </p:sp>
    </p:spTree>
    <p:extLst>
      <p:ext uri="{BB962C8B-B14F-4D97-AF65-F5344CB8AC3E}">
        <p14:creationId xmlns:p14="http://schemas.microsoft.com/office/powerpoint/2010/main" val="2934804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30BA9-09E0-C652-3F68-80B65E381F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C8630E-F47A-EE71-73B5-8AF5F8FE6F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B4A36A-769B-8640-2EC1-A6341DBD4AA6}"/>
              </a:ext>
            </a:extLst>
          </p:cNvPr>
          <p:cNvSpPr>
            <a:spLocks noGrp="1"/>
          </p:cNvSpPr>
          <p:nvPr>
            <p:ph type="body" idx="1"/>
          </p:nvPr>
        </p:nvSpPr>
        <p:spPr/>
        <p:txBody>
          <a:bodyPr/>
          <a:lstStyle/>
          <a:p>
            <a:pPr marL="0" lvl="0" indent="0" algn="l" rtl="0">
              <a:spcBef>
                <a:spcPts val="0"/>
              </a:spcBef>
              <a:spcAft>
                <a:spcPts val="0"/>
              </a:spcAft>
              <a:buNone/>
            </a:pPr>
            <a:r>
              <a:rPr lang="cy-GB" b="1" noProof="0" dirty="0"/>
              <a:t>Nodiadau’r Athro:</a:t>
            </a:r>
          </a:p>
          <a:p>
            <a:pPr marL="0" lvl="0" indent="0" algn="l" rtl="0">
              <a:spcBef>
                <a:spcPts val="0"/>
              </a:spcBef>
              <a:spcAft>
                <a:spcPts val="0"/>
              </a:spcAft>
              <a:buNone/>
            </a:pPr>
            <a:endParaRPr lang="cy-GB" noProof="0" dirty="0"/>
          </a:p>
          <a:p>
            <a:pPr marL="0" lvl="0" indent="0" algn="l" rtl="0">
              <a:spcBef>
                <a:spcPts val="0"/>
              </a:spcBef>
              <a:spcAft>
                <a:spcPts val="0"/>
              </a:spcAft>
              <a:buNone/>
            </a:pPr>
            <a:r>
              <a:rPr lang="cy-GB" noProof="0" dirty="0"/>
              <a:t>Gallwch atgoffa’r disgyblion am y syniadau rydych chi newydd siarad amdanynt. Yn eu timau, neu ar eu pen eu hunain os ydynt yn gweithio’n annibynnol, gofynnwch iddynt feddwl am a chofnodi eu syniadau eu hunain. Yna, anogwch nhw i benderfynu pa syniad maen nhw am ei ddefnyddio.</a:t>
            </a:r>
          </a:p>
          <a:p>
            <a:pPr marL="0" lvl="0" indent="0" algn="l" rtl="0">
              <a:spcBef>
                <a:spcPts val="0"/>
              </a:spcBef>
              <a:spcAft>
                <a:spcPts val="0"/>
              </a:spcAft>
              <a:buNone/>
            </a:pPr>
            <a:endParaRPr lang="cy-GB" noProof="0" dirty="0"/>
          </a:p>
          <a:p>
            <a:pPr marL="0" lvl="0" indent="0" algn="l" rtl="0">
              <a:spcBef>
                <a:spcPts val="0"/>
              </a:spcBef>
              <a:spcAft>
                <a:spcPts val="0"/>
              </a:spcAft>
              <a:buNone/>
            </a:pPr>
            <a:r>
              <a:rPr lang="cy-GB" noProof="0" dirty="0"/>
              <a:t>Yn gyntaf, bydd angen iddynt feddwl beth fyddant yn ei werthu – a fydd yn gynnyrch neu’n wasanaeth? Rhaid iddynt wneud yn siŵr bod y busnes maen nhw’n ei greu yn cyd-fynd â rheolau’r Her Bumpunt (Athrawon – cyfeiriwch at y </a:t>
            </a:r>
            <a:r>
              <a:rPr lang="cy-GB" b="1" noProof="0" dirty="0"/>
              <a:t>Telerau ac Amodau</a:t>
            </a:r>
            <a:r>
              <a:rPr lang="cy-GB" noProof="0" dirty="0"/>
              <a:t>).</a:t>
            </a:r>
          </a:p>
          <a:p>
            <a:pPr marL="0" lvl="0" indent="0" algn="l" rtl="0">
              <a:spcBef>
                <a:spcPts val="0"/>
              </a:spcBef>
              <a:spcAft>
                <a:spcPts val="0"/>
              </a:spcAft>
              <a:buNone/>
            </a:pPr>
            <a:endParaRPr lang="cy-GB" noProof="0" dirty="0"/>
          </a:p>
          <a:p>
            <a:pPr marL="0" lvl="0" indent="0" algn="l" rtl="0">
              <a:spcBef>
                <a:spcPts val="0"/>
              </a:spcBef>
              <a:spcAft>
                <a:spcPts val="0"/>
              </a:spcAft>
              <a:buClr>
                <a:schemeClr val="dk1"/>
              </a:buClr>
              <a:buFont typeface="Arial"/>
              <a:buNone/>
            </a:pPr>
            <a:r>
              <a:rPr lang="cy-GB" b="1" noProof="0" dirty="0"/>
              <a:t>Sgiliau Hanfodol Skills Builder</a:t>
            </a:r>
            <a:endParaRPr lang="cy-GB" noProof="0" dirty="0"/>
          </a:p>
          <a:p>
            <a:pPr marL="0" lvl="0" indent="0" algn="l" rtl="0">
              <a:spcBef>
                <a:spcPts val="0"/>
              </a:spcBef>
              <a:spcAft>
                <a:spcPts val="0"/>
              </a:spcAft>
              <a:buNone/>
            </a:pPr>
            <a:r>
              <a:rPr lang="cy-GB" i="1" noProof="0" dirty="0"/>
              <a:t>Anelu’n Uchel - </a:t>
            </a:r>
            <a:r>
              <a:rPr lang="cy-GB" i="1" u="sng" noProof="0" dirty="0">
                <a:solidFill>
                  <a:schemeClr val="hlink"/>
                </a:solidFill>
                <a:hlinkClick r:id="rId3"/>
              </a:rPr>
              <a:t>Cam 4: Rwy’n gweithio gydag agwedd gadarnhaol at heriau newydd.</a:t>
            </a:r>
            <a:endParaRPr lang="cy-GB" i="1" noProof="0" dirty="0"/>
          </a:p>
          <a:p>
            <a:pPr marL="0" lvl="0" indent="0" algn="l" rtl="0">
              <a:spcBef>
                <a:spcPts val="0"/>
              </a:spcBef>
              <a:spcAft>
                <a:spcPts val="0"/>
              </a:spcAft>
              <a:buNone/>
            </a:pPr>
            <a:r>
              <a:rPr lang="cy-GB" noProof="0" dirty="0"/>
              <a:t>Anelu’n Uchel yw’r gallu i osod nodau pendant, clir a llunio llwybr cadarn at gyflawni’r nodau hyn. Esboniwch wrth y myfyrwyr y byddan nhw, heb os, yn cael heriau yn ystod y prosiect, ond mae’n bwysig cael agwedd gadarnhaol at heriau newydd. Gallai myfyrwyr siarad am pam mae angen hyn, yn eu barn nhw.</a:t>
            </a:r>
          </a:p>
          <a:p>
            <a:pPr marL="0" lvl="0" indent="0" algn="l" rtl="0">
              <a:spcBef>
                <a:spcPts val="0"/>
              </a:spcBef>
              <a:spcAft>
                <a:spcPts val="0"/>
              </a:spcAft>
              <a:buNone/>
            </a:pPr>
            <a:endParaRPr lang="cy-GB" noProof="0" dirty="0"/>
          </a:p>
          <a:p>
            <a:pPr marL="0" lvl="0" indent="0" algn="l" rtl="0">
              <a:spcBef>
                <a:spcPts val="0"/>
              </a:spcBef>
              <a:spcAft>
                <a:spcPts val="0"/>
              </a:spcAft>
              <a:buNone/>
            </a:pPr>
            <a:r>
              <a:rPr lang="cy-GB" noProof="0" dirty="0"/>
              <a:t>I ymgorffori’r sgil hanfodol, gofynnwch y cwestiwn myfyriol canlynol wrth drafod y sleid hon:</a:t>
            </a:r>
          </a:p>
          <a:p>
            <a:pPr marL="0" lvl="0" indent="0" algn="l" rtl="0">
              <a:spcBef>
                <a:spcPts val="0"/>
              </a:spcBef>
              <a:spcAft>
                <a:spcPts val="0"/>
              </a:spcAft>
              <a:buNone/>
            </a:pPr>
            <a:endParaRPr lang="cy-GB" noProof="0" dirty="0"/>
          </a:p>
          <a:p>
            <a:pPr marL="171450" lvl="0" indent="-171450" algn="l" rtl="0">
              <a:spcBef>
                <a:spcPts val="0"/>
              </a:spcBef>
              <a:spcAft>
                <a:spcPts val="0"/>
              </a:spcAft>
              <a:buFont typeface="Arial" panose="020B0604020202020204" pitchFamily="34" charset="0"/>
              <a:buChar char="•"/>
            </a:pPr>
            <a:r>
              <a:rPr lang="cy-GB" i="1" noProof="0" dirty="0"/>
              <a:t>Pam mae’n bwysig cael agwedd gadarnhaol wrth ddelio â heriau yn ystod y cyfnod hwn?</a:t>
            </a:r>
          </a:p>
          <a:p>
            <a:pPr marL="0" lvl="0" indent="0" algn="l" rtl="0">
              <a:spcBef>
                <a:spcPts val="0"/>
              </a:spcBef>
              <a:spcAft>
                <a:spcPts val="0"/>
              </a:spcAft>
              <a:buNone/>
            </a:pPr>
            <a:endParaRPr lang="cy-GB" noProof="0" dirty="0"/>
          </a:p>
          <a:p>
            <a:pPr marL="0" lvl="0" indent="0" algn="l" rtl="0">
              <a:spcBef>
                <a:spcPts val="0"/>
              </a:spcBef>
              <a:spcAft>
                <a:spcPts val="0"/>
              </a:spcAft>
              <a:buNone/>
            </a:pPr>
            <a:endParaRPr lang="cy-GB" noProof="0" dirty="0"/>
          </a:p>
          <a:p>
            <a:endParaRPr lang="cy-GB" noProof="0" dirty="0"/>
          </a:p>
        </p:txBody>
      </p:sp>
      <p:sp>
        <p:nvSpPr>
          <p:cNvPr id="4" name="Slide Number Placeholder 3">
            <a:extLst>
              <a:ext uri="{FF2B5EF4-FFF2-40B4-BE49-F238E27FC236}">
                <a16:creationId xmlns:a16="http://schemas.microsoft.com/office/drawing/2014/main" id="{EB526958-D87D-BDD1-5483-7EAAE56F94DE}"/>
              </a:ext>
            </a:extLst>
          </p:cNvPr>
          <p:cNvSpPr>
            <a:spLocks noGrp="1"/>
          </p:cNvSpPr>
          <p:nvPr>
            <p:ph type="sldNum" sz="quarter" idx="5"/>
          </p:nvPr>
        </p:nvSpPr>
        <p:spPr/>
        <p:txBody>
          <a:bodyPr/>
          <a:lstStyle/>
          <a:p>
            <a:fld id="{C507AAB2-0019-4156-B2C5-EBC3259D852C}" type="slidenum">
              <a:rPr lang="en-GB" smtClean="0"/>
              <a:t>6</a:t>
            </a:fld>
            <a:endParaRPr lang="en-GB"/>
          </a:p>
        </p:txBody>
      </p:sp>
    </p:spTree>
    <p:extLst>
      <p:ext uri="{BB962C8B-B14F-4D97-AF65-F5344CB8AC3E}">
        <p14:creationId xmlns:p14="http://schemas.microsoft.com/office/powerpoint/2010/main" val="2400945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06DB8-56F7-BF88-3895-D69F1A488F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80D86-F448-EC2B-3B8D-740BD472A7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6BD33E-E5E9-0159-8B93-B6E22703DEA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y-GB" b="1" noProof="0" dirty="0"/>
              <a:t>Nodiadau’r Athro:</a:t>
            </a:r>
          </a:p>
          <a:p>
            <a:pPr marL="0" lvl="0" indent="0" algn="l" rtl="0">
              <a:spcBef>
                <a:spcPts val="0"/>
              </a:spcBef>
              <a:spcAft>
                <a:spcPts val="0"/>
              </a:spcAft>
              <a:buNone/>
            </a:pPr>
            <a:endParaRPr lang="cy-GB" b="1" noProof="0" dirty="0"/>
          </a:p>
          <a:p>
            <a:pPr marL="0" lvl="0" indent="0" algn="l" rtl="0">
              <a:spcBef>
                <a:spcPts val="0"/>
              </a:spcBef>
              <a:spcAft>
                <a:spcPts val="0"/>
              </a:spcAft>
              <a:buNone/>
            </a:pPr>
            <a:r>
              <a:rPr lang="cy-GB" b="0" noProof="0" dirty="0"/>
              <a:t>Mae’r sleid hon yn mapio pa adnoddau sydd ar gael i ddisgyblion yn ystod Wythnos 1.</a:t>
            </a:r>
            <a:endParaRPr lang="cy-GB" noProof="0" dirty="0"/>
          </a:p>
          <a:p>
            <a:endParaRPr lang="cy-GB" noProof="0" dirty="0"/>
          </a:p>
        </p:txBody>
      </p:sp>
      <p:sp>
        <p:nvSpPr>
          <p:cNvPr id="4" name="Slide Number Placeholder 3">
            <a:extLst>
              <a:ext uri="{FF2B5EF4-FFF2-40B4-BE49-F238E27FC236}">
                <a16:creationId xmlns:a16="http://schemas.microsoft.com/office/drawing/2014/main" id="{B3B9A510-275E-1991-ACAF-D3D130220F4B}"/>
              </a:ext>
            </a:extLst>
          </p:cNvPr>
          <p:cNvSpPr>
            <a:spLocks noGrp="1"/>
          </p:cNvSpPr>
          <p:nvPr>
            <p:ph type="sldNum" sz="quarter" idx="5"/>
          </p:nvPr>
        </p:nvSpPr>
        <p:spPr/>
        <p:txBody>
          <a:bodyPr/>
          <a:lstStyle/>
          <a:p>
            <a:fld id="{C507AAB2-0019-4156-B2C5-EBC3259D852C}" type="slidenum">
              <a:rPr lang="en-GB" smtClean="0"/>
              <a:t>7</a:t>
            </a:fld>
            <a:endParaRPr lang="en-GB"/>
          </a:p>
        </p:txBody>
      </p:sp>
    </p:spTree>
    <p:extLst>
      <p:ext uri="{BB962C8B-B14F-4D97-AF65-F5344CB8AC3E}">
        <p14:creationId xmlns:p14="http://schemas.microsoft.com/office/powerpoint/2010/main" val="1539914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862082-FFA1-9C62-083B-7022A31039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3ADE63-FF18-58F2-C0A1-3FC2580074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096CF7-DFEC-F901-3317-3E8C9D05A18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Tx/>
              <a:buFont typeface="Arial"/>
              <a:buNone/>
              <a:tabLst/>
              <a:defRPr/>
            </a:pPr>
            <a:r>
              <a:rPr lang="cy-GB" b="1" noProof="0" dirty="0"/>
              <a:t>Nodiadau’r Athro:</a:t>
            </a:r>
          </a:p>
          <a:p>
            <a:pPr marL="0" lvl="0" indent="0" algn="l" rtl="0">
              <a:spcBef>
                <a:spcPts val="0"/>
              </a:spcBef>
              <a:spcAft>
                <a:spcPts val="0"/>
              </a:spcAft>
              <a:buClr>
                <a:schemeClr val="dk1"/>
              </a:buClr>
              <a:buFont typeface="Arial"/>
              <a:buNone/>
            </a:pPr>
            <a:endParaRPr lang="cy-GB" noProof="0" dirty="0"/>
          </a:p>
          <a:p>
            <a:pPr marL="0" marR="0" lvl="0" indent="0" algn="l" defTabSz="914400" rtl="0" eaLnBrk="1" fontAlgn="auto" latinLnBrk="0" hangingPunct="1">
              <a:lnSpc>
                <a:spcPct val="100000"/>
              </a:lnSpc>
              <a:spcBef>
                <a:spcPts val="0"/>
              </a:spcBef>
              <a:spcAft>
                <a:spcPts val="0"/>
              </a:spcAft>
              <a:buClr>
                <a:schemeClr val="dk1"/>
              </a:buClr>
              <a:buSzTx/>
              <a:buFont typeface="Arial"/>
              <a:buNone/>
              <a:tabLst/>
              <a:defRPr/>
            </a:pPr>
            <a:r>
              <a:rPr lang="cy-GB" b="0" noProof="0" dirty="0"/>
              <a:t>Yn dilyn yr adnoddau sydd ar gael ar gyfer Wythnos 1, mae’r sleid hon yn mapio beth yn benodol y bydd angen i ddisgyblion ei wneud yn ystod Wythnos 1. </a:t>
            </a:r>
          </a:p>
          <a:p>
            <a:pPr marL="0" marR="0" lvl="0" indent="0" algn="l" defTabSz="914400" rtl="0" eaLnBrk="1" fontAlgn="auto" latinLnBrk="0" hangingPunct="1">
              <a:lnSpc>
                <a:spcPct val="100000"/>
              </a:lnSpc>
              <a:spcBef>
                <a:spcPts val="0"/>
              </a:spcBef>
              <a:spcAft>
                <a:spcPts val="0"/>
              </a:spcAft>
              <a:buClr>
                <a:schemeClr val="dk1"/>
              </a:buClr>
              <a:buSzTx/>
              <a:buFont typeface="Arial"/>
              <a:buNone/>
              <a:tabLst/>
              <a:defRPr/>
            </a:pPr>
            <a:endParaRPr lang="cy-GB" b="0" noProof="0" dirty="0"/>
          </a:p>
          <a:p>
            <a:pPr marL="0" lvl="0" indent="0" algn="l" rtl="0">
              <a:spcBef>
                <a:spcPts val="0"/>
              </a:spcBef>
              <a:spcAft>
                <a:spcPts val="0"/>
              </a:spcAft>
              <a:buClr>
                <a:schemeClr val="dk1"/>
              </a:buClr>
              <a:buFont typeface="Arial"/>
              <a:buNone/>
            </a:pPr>
            <a:r>
              <a:rPr lang="cy-GB" b="1" noProof="0" dirty="0"/>
              <a:t>Sgiliau Hanfodol Skills Builder</a:t>
            </a:r>
          </a:p>
          <a:p>
            <a:pPr marL="0" lvl="0" indent="0" algn="l" rtl="0">
              <a:spcBef>
                <a:spcPts val="0"/>
              </a:spcBef>
              <a:spcAft>
                <a:spcPts val="0"/>
              </a:spcAft>
              <a:buClr>
                <a:schemeClr val="dk1"/>
              </a:buClr>
              <a:buFont typeface="Arial"/>
              <a:buNone/>
            </a:pPr>
            <a:r>
              <a:rPr lang="cy-GB" i="1" noProof="0" dirty="0"/>
              <a:t>Gwaith tîm </a:t>
            </a:r>
            <a:r>
              <a:rPr lang="cy-GB" i="1" noProof="0" dirty="0">
                <a:hlinkClick r:id="rId3"/>
              </a:rPr>
              <a:t>–</a:t>
            </a:r>
            <a:r>
              <a:rPr lang="cy-GB" i="1" noProof="0" dirty="0"/>
              <a:t> </a:t>
            </a:r>
            <a:r>
              <a:rPr lang="cy-GB" i="1" u="sng" noProof="0" dirty="0">
                <a:solidFill>
                  <a:schemeClr val="hlink"/>
                </a:solidFill>
                <a:hlinkClick r:id="rId3"/>
              </a:rPr>
              <a:t>Cam 4: Rwy’n gweithio’n dda gydag eraill trwy eu cefnogi os gallaf i wneud hynny.</a:t>
            </a:r>
            <a:endParaRPr lang="cy-GB" noProof="0" dirty="0"/>
          </a:p>
          <a:p>
            <a:pPr marL="0" lvl="0" indent="0" algn="l" rtl="0">
              <a:spcBef>
                <a:spcPts val="0"/>
              </a:spcBef>
              <a:spcAft>
                <a:spcPts val="0"/>
              </a:spcAft>
              <a:buClr>
                <a:schemeClr val="dk1"/>
              </a:buClr>
              <a:buFont typeface="Arial"/>
              <a:buNone/>
            </a:pPr>
            <a:r>
              <a:rPr lang="cy-GB" noProof="0" dirty="0"/>
              <a:t>Gwaith tîm yw sgil gweithio ar y cyd ag eraill tuag at gyflawni nod cyffredin. Esboniwch y bydd angen i fyfyrwyr gefnogi ei gilydd trwy gydol yr her a thrafodwch sut olwg allai fod ar hyn a pham mae’n bwysig. Gallai myfyrwyr nodi sefyllfaoedd ar gyfer tasg yr wythnos hon lle maent yn meddwl y bydd angen iddynt gefnogi pobl eraill.</a:t>
            </a:r>
          </a:p>
          <a:p>
            <a:pPr marL="0" lvl="0" indent="0" algn="l" rtl="0">
              <a:spcBef>
                <a:spcPts val="0"/>
              </a:spcBef>
              <a:spcAft>
                <a:spcPts val="0"/>
              </a:spcAft>
              <a:buClr>
                <a:schemeClr val="dk1"/>
              </a:buClr>
              <a:buFont typeface="Arial"/>
              <a:buNone/>
            </a:pPr>
            <a:endParaRPr lang="cy-GB" noProof="0" dirty="0"/>
          </a:p>
          <a:p>
            <a:pPr marL="0" lvl="0" indent="0" algn="l" rtl="0">
              <a:spcBef>
                <a:spcPts val="0"/>
              </a:spcBef>
              <a:spcAft>
                <a:spcPts val="0"/>
              </a:spcAft>
              <a:buNone/>
            </a:pPr>
            <a:r>
              <a:rPr lang="cy-GB" noProof="0" dirty="0"/>
              <a:t>I ymgorffori’r sgil hanfodol, gofynnwch y cwestiwn myfyriol canlynol wrth drafod y sleid hon:</a:t>
            </a:r>
          </a:p>
          <a:p>
            <a:pPr marL="0" lvl="0" indent="0" algn="l" rtl="0">
              <a:spcBef>
                <a:spcPts val="0"/>
              </a:spcBef>
              <a:spcAft>
                <a:spcPts val="0"/>
              </a:spcAft>
              <a:buNone/>
            </a:pPr>
            <a:endParaRPr lang="cy-GB" noProof="0" dirty="0"/>
          </a:p>
          <a:p>
            <a:pPr marL="171450" lvl="0" indent="-171450" algn="l" rtl="0">
              <a:spcBef>
                <a:spcPts val="0"/>
              </a:spcBef>
              <a:spcAft>
                <a:spcPts val="0"/>
              </a:spcAft>
              <a:buFont typeface="Arial" panose="020B0604020202020204" pitchFamily="34" charset="0"/>
              <a:buChar char="•"/>
            </a:pPr>
            <a:r>
              <a:rPr lang="cy-GB" i="1" noProof="0" dirty="0"/>
              <a:t>Sut gallwch chi gefnogi aelodau eich tîm a pham mae hyn yn bwysig ar gyfer yr her?</a:t>
            </a:r>
            <a:endParaRPr lang="cy-GB" i="1" u="none" strike="noStrike" cap="none" noProof="0" dirty="0">
              <a:solidFill>
                <a:srgbClr val="000000"/>
              </a:solidFill>
            </a:endParaRPr>
          </a:p>
        </p:txBody>
      </p:sp>
      <p:sp>
        <p:nvSpPr>
          <p:cNvPr id="4" name="Slide Number Placeholder 3">
            <a:extLst>
              <a:ext uri="{FF2B5EF4-FFF2-40B4-BE49-F238E27FC236}">
                <a16:creationId xmlns:a16="http://schemas.microsoft.com/office/drawing/2014/main" id="{2C2D75A6-D539-02C2-2674-E4516BEB96E9}"/>
              </a:ext>
            </a:extLst>
          </p:cNvPr>
          <p:cNvSpPr>
            <a:spLocks noGrp="1"/>
          </p:cNvSpPr>
          <p:nvPr>
            <p:ph type="sldNum" sz="quarter" idx="5"/>
          </p:nvPr>
        </p:nvSpPr>
        <p:spPr/>
        <p:txBody>
          <a:bodyPr/>
          <a:lstStyle/>
          <a:p>
            <a:fld id="{C507AAB2-0019-4156-B2C5-EBC3259D852C}" type="slidenum">
              <a:rPr lang="en-GB" smtClean="0"/>
              <a:t>8</a:t>
            </a:fld>
            <a:endParaRPr lang="en-GB"/>
          </a:p>
        </p:txBody>
      </p:sp>
    </p:spTree>
    <p:extLst>
      <p:ext uri="{BB962C8B-B14F-4D97-AF65-F5344CB8AC3E}">
        <p14:creationId xmlns:p14="http://schemas.microsoft.com/office/powerpoint/2010/main" val="1028111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cy-GB" b="1" noProof="0" dirty="0"/>
              <a:t>Nodiadau’r Athro:</a:t>
            </a:r>
          </a:p>
          <a:p>
            <a:pPr marL="0" lvl="0" indent="0" algn="l" rtl="0">
              <a:spcBef>
                <a:spcPts val="0"/>
              </a:spcBef>
              <a:spcAft>
                <a:spcPts val="0"/>
              </a:spcAft>
              <a:buNone/>
            </a:pPr>
            <a:endParaRPr lang="cy-GB" b="1"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cy-GB" b="0" noProof="0" dirty="0"/>
              <a:t>Bwriedir i’r sleid hon grynhoi syniadau i’r disgyblion cyn symud ymlaen.</a:t>
            </a:r>
            <a:endParaRPr lang="cy-GB" noProof="0" dirty="0"/>
          </a:p>
          <a:p>
            <a:pPr marL="0" lvl="0" indent="0" algn="l" rtl="0">
              <a:spcBef>
                <a:spcPts val="0"/>
              </a:spcBef>
              <a:spcAft>
                <a:spcPts val="0"/>
              </a:spcAft>
              <a:buNone/>
            </a:pPr>
            <a:endParaRPr lang="cy-GB" noProof="0" dirty="0"/>
          </a:p>
          <a:p>
            <a:pPr marL="0" lvl="0" indent="0" algn="l" rtl="0">
              <a:spcBef>
                <a:spcPts val="0"/>
              </a:spcBef>
              <a:spcAft>
                <a:spcPts val="0"/>
              </a:spcAft>
              <a:buClr>
                <a:schemeClr val="dk1"/>
              </a:buClr>
              <a:buFont typeface="Arial"/>
              <a:buNone/>
            </a:pPr>
            <a:r>
              <a:rPr lang="cy-GB" b="1" noProof="0" dirty="0"/>
              <a:t>Sgiliau Hanfodol Skills Builder</a:t>
            </a:r>
          </a:p>
          <a:p>
            <a:pPr marL="0" lvl="0" indent="0" algn="l" rtl="0">
              <a:spcBef>
                <a:spcPts val="0"/>
              </a:spcBef>
              <a:spcAft>
                <a:spcPts val="0"/>
              </a:spcAft>
              <a:buClr>
                <a:schemeClr val="dk1"/>
              </a:buClr>
              <a:buFont typeface="Arial"/>
              <a:buNone/>
            </a:pPr>
            <a:r>
              <a:rPr lang="cy-GB" i="1" noProof="0" dirty="0"/>
              <a:t>Gwaith tîm </a:t>
            </a:r>
            <a:r>
              <a:rPr lang="cy-GB" i="1" noProof="0" dirty="0">
                <a:hlinkClick r:id="rId3"/>
              </a:rPr>
              <a:t>–</a:t>
            </a:r>
            <a:r>
              <a:rPr lang="cy-GB" i="1" noProof="0" dirty="0"/>
              <a:t> </a:t>
            </a:r>
            <a:r>
              <a:rPr lang="cy-GB" i="1" u="sng" noProof="0" dirty="0">
                <a:solidFill>
                  <a:schemeClr val="hlink"/>
                </a:solidFill>
                <a:hlinkClick r:id="rId3"/>
              </a:rPr>
              <a:t>Cam 4: Rwy’n gweithio’n dda gydag eraill trwy eu cefnogi os gallaf i wneud hynny.</a:t>
            </a:r>
            <a:endParaRPr lang="cy-GB" b="1" noProof="0" dirty="0"/>
          </a:p>
          <a:p>
            <a:pPr marL="0" lvl="0" indent="0" algn="l" rtl="0">
              <a:spcBef>
                <a:spcPts val="0"/>
              </a:spcBef>
              <a:spcAft>
                <a:spcPts val="0"/>
              </a:spcAft>
              <a:buClr>
                <a:schemeClr val="dk1"/>
              </a:buClr>
              <a:buSzPts val="1100"/>
              <a:buFont typeface="Arial"/>
              <a:buNone/>
            </a:pPr>
            <a:r>
              <a:rPr lang="cy-GB" noProof="0" dirty="0"/>
              <a:t>I ymgorffori’r sgil hanfodol, gofynnwch y cwestiwn myfyriol canlynol wrth drafod y sleid hon: </a:t>
            </a:r>
          </a:p>
          <a:p>
            <a:pPr marL="0" lvl="0" indent="0" algn="l" rtl="0">
              <a:spcBef>
                <a:spcPts val="0"/>
              </a:spcBef>
              <a:spcAft>
                <a:spcPts val="0"/>
              </a:spcAft>
              <a:buClr>
                <a:schemeClr val="dk1"/>
              </a:buClr>
              <a:buSzPts val="1100"/>
              <a:buFont typeface="Arial"/>
              <a:buNone/>
            </a:pPr>
            <a:endParaRPr lang="cy-GB" i="1" noProof="0" dirty="0"/>
          </a:p>
          <a:p>
            <a:pPr marL="171450" lvl="0" indent="-171450" algn="l" rtl="0">
              <a:spcBef>
                <a:spcPts val="0"/>
              </a:spcBef>
              <a:spcAft>
                <a:spcPts val="0"/>
              </a:spcAft>
              <a:buClr>
                <a:schemeClr val="dk1"/>
              </a:buClr>
              <a:buSzPts val="1100"/>
              <a:buFont typeface="Arial" panose="020B0604020202020204" pitchFamily="34" charset="0"/>
              <a:buChar char="•"/>
            </a:pPr>
            <a:r>
              <a:rPr lang="cy-GB" i="1" noProof="0" dirty="0"/>
              <a:t>Beth mae’n ei olygu i gefnogi pobl eraill?</a:t>
            </a:r>
          </a:p>
        </p:txBody>
      </p:sp>
      <p:sp>
        <p:nvSpPr>
          <p:cNvPr id="4" name="Slide Number Placeholder 3"/>
          <p:cNvSpPr>
            <a:spLocks noGrp="1"/>
          </p:cNvSpPr>
          <p:nvPr>
            <p:ph type="sldNum" sz="quarter" idx="5"/>
          </p:nvPr>
        </p:nvSpPr>
        <p:spPr/>
        <p:txBody>
          <a:bodyPr/>
          <a:lstStyle/>
          <a:p>
            <a:fld id="{C507AAB2-0019-4156-B2C5-EBC3259D852C}" type="slidenum">
              <a:rPr lang="en-GB" smtClean="0"/>
              <a:t>9</a:t>
            </a:fld>
            <a:endParaRPr lang="en-GB"/>
          </a:p>
        </p:txBody>
      </p:sp>
    </p:spTree>
    <p:extLst>
      <p:ext uri="{BB962C8B-B14F-4D97-AF65-F5344CB8AC3E}">
        <p14:creationId xmlns:p14="http://schemas.microsoft.com/office/powerpoint/2010/main" val="30231346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2.svg"/><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3.sv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 Section Break">
    <p:bg>
      <p:bgRef idx="1001">
        <a:schemeClr val="bg1"/>
      </p:bgRef>
    </p:bg>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774ED51C-726A-A432-5BD4-B5756263793B}"/>
              </a:ext>
            </a:extLst>
          </p:cNvPr>
          <p:cNvSpPr>
            <a:spLocks/>
          </p:cNvSpPr>
          <p:nvPr userDrawn="1"/>
        </p:nvSpPr>
        <p:spPr>
          <a:xfrm>
            <a:off x="0" y="-1"/>
            <a:ext cx="12192000" cy="560438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a:extLst>
              <a:ext uri="{FF2B5EF4-FFF2-40B4-BE49-F238E27FC236}">
                <a16:creationId xmlns:a16="http://schemas.microsoft.com/office/drawing/2014/main" id="{A1BA5102-595B-ADCF-E752-222B2858A481}"/>
              </a:ext>
            </a:extLst>
          </p:cNvPr>
          <p:cNvSpPr>
            <a:spLocks noGrp="1"/>
          </p:cNvSpPr>
          <p:nvPr>
            <p:ph type="body" sz="quarter" idx="10" hasCustomPrompt="1"/>
          </p:nvPr>
        </p:nvSpPr>
        <p:spPr>
          <a:xfrm>
            <a:off x="2143125" y="2350539"/>
            <a:ext cx="7905750" cy="1255787"/>
          </a:xfrm>
          <a:prstGeom prst="rect">
            <a:avLst/>
          </a:prstGeom>
        </p:spPr>
        <p:txBody>
          <a:bodyPr/>
          <a:lstStyle>
            <a:lvl1pPr marL="0" indent="0" algn="ctr">
              <a:buNone/>
              <a:defRPr sz="8800" b="1" i="0">
                <a:latin typeface="+mj-lt"/>
              </a:defRPr>
            </a:lvl1pPr>
          </a:lstStyle>
          <a:p>
            <a:pPr lvl="0"/>
            <a:r>
              <a:rPr lang="en-US"/>
              <a:t>TITLE</a:t>
            </a:r>
          </a:p>
        </p:txBody>
      </p:sp>
      <p:sp>
        <p:nvSpPr>
          <p:cNvPr id="3" name="Text">
            <a:extLst>
              <a:ext uri="{FF2B5EF4-FFF2-40B4-BE49-F238E27FC236}">
                <a16:creationId xmlns:a16="http://schemas.microsoft.com/office/drawing/2014/main" id="{F2A1BD8E-D05F-7714-86C0-8C75B878BFC6}"/>
              </a:ext>
            </a:extLst>
          </p:cNvPr>
          <p:cNvSpPr>
            <a:spLocks noGrp="1"/>
          </p:cNvSpPr>
          <p:nvPr>
            <p:ph type="body" sz="quarter" idx="11" hasCustomPrompt="1"/>
          </p:nvPr>
        </p:nvSpPr>
        <p:spPr>
          <a:xfrm>
            <a:off x="2143125" y="3682926"/>
            <a:ext cx="7905749" cy="376327"/>
          </a:xfrm>
          <a:prstGeom prst="rect">
            <a:avLst/>
          </a:prstGeom>
        </p:spPr>
        <p:txBody>
          <a:bodyPr anchor="ctr"/>
          <a:lstStyle>
            <a:lvl1pPr marL="0" indent="0" algn="ctr">
              <a:buNone/>
              <a:defRPr sz="2000" i="0">
                <a:latin typeface="+mn-lt"/>
              </a:defRPr>
            </a:lvl1pPr>
          </a:lstStyle>
          <a:p>
            <a:pPr lvl="0"/>
            <a:r>
              <a:rPr lang="en-US"/>
              <a:t>Subtitle</a:t>
            </a:r>
          </a:p>
        </p:txBody>
      </p:sp>
      <p:pic>
        <p:nvPicPr>
          <p:cNvPr id="6" name="YE Logo">
            <a:extLst>
              <a:ext uri="{FF2B5EF4-FFF2-40B4-BE49-F238E27FC236}">
                <a16:creationId xmlns:a16="http://schemas.microsoft.com/office/drawing/2014/main" id="{658105A3-0422-B848-44EF-22940F94C237}"/>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10048876" y="5680986"/>
            <a:ext cx="2103594" cy="1151064"/>
          </a:xfrm>
          <a:prstGeom prst="rect">
            <a:avLst/>
          </a:prstGeom>
        </p:spPr>
      </p:pic>
    </p:spTree>
    <p:extLst>
      <p:ext uri="{BB962C8B-B14F-4D97-AF65-F5344CB8AC3E}">
        <p14:creationId xmlns:p14="http://schemas.microsoft.com/office/powerpoint/2010/main" val="628561612"/>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Slide-7">
    <p:bg>
      <p:bgPr>
        <a:solidFill>
          <a:srgbClr val="BBD153"/>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FC6D11-46BE-7542-8DA4-F93D1039D70F}"/>
              </a:ext>
            </a:extLst>
          </p:cNvPr>
          <p:cNvSpPr txBox="1"/>
          <p:nvPr userDrawn="1"/>
        </p:nvSpPr>
        <p:spPr>
          <a:xfrm>
            <a:off x="7611762" y="4683211"/>
            <a:ext cx="184731" cy="369332"/>
          </a:xfrm>
          <a:prstGeom prst="rect">
            <a:avLst/>
          </a:prstGeom>
          <a:noFill/>
        </p:spPr>
        <p:txBody>
          <a:bodyPr wrap="none" rtlCol="0">
            <a:spAutoFit/>
          </a:bodyPr>
          <a:lstStyle/>
          <a:p>
            <a:endParaRPr lang="en-US" dirty="0"/>
          </a:p>
        </p:txBody>
      </p:sp>
      <p:sp>
        <p:nvSpPr>
          <p:cNvPr id="6" name="Title 10">
            <a:extLst>
              <a:ext uri="{FF2B5EF4-FFF2-40B4-BE49-F238E27FC236}">
                <a16:creationId xmlns:a16="http://schemas.microsoft.com/office/drawing/2014/main" id="{5A0DA9C3-B5FC-74D0-BB2B-D8FADA008B51}"/>
              </a:ext>
            </a:extLst>
          </p:cNvPr>
          <p:cNvSpPr>
            <a:spLocks noGrp="1"/>
          </p:cNvSpPr>
          <p:nvPr>
            <p:ph type="title" hasCustomPrompt="1"/>
          </p:nvPr>
        </p:nvSpPr>
        <p:spPr>
          <a:xfrm>
            <a:off x="6024448" y="2668400"/>
            <a:ext cx="5735752" cy="1725520"/>
          </a:xfrm>
        </p:spPr>
        <p:txBody>
          <a:bodyPr tIns="91440" bIns="91440" anchor="ctr" anchorCtr="0">
            <a:noAutofit/>
          </a:bodyPr>
          <a:lstStyle>
            <a:lvl1pPr>
              <a:lnSpc>
                <a:spcPct val="100000"/>
              </a:lnSpc>
              <a:defRPr sz="5000" b="1" i="0" cap="none" baseline="0">
                <a:solidFill>
                  <a:srgbClr val="22404D"/>
                </a:solidFill>
                <a:latin typeface="Montserrat ExtraBold" pitchFamily="2" charset="77"/>
              </a:defRPr>
            </a:lvl1pPr>
          </a:lstStyle>
          <a:p>
            <a:r>
              <a:rPr lang="en-US" dirty="0"/>
              <a:t>Title</a:t>
            </a:r>
          </a:p>
        </p:txBody>
      </p:sp>
      <p:sp>
        <p:nvSpPr>
          <p:cNvPr id="7" name="Text Placeholder 12">
            <a:extLst>
              <a:ext uri="{FF2B5EF4-FFF2-40B4-BE49-F238E27FC236}">
                <a16:creationId xmlns:a16="http://schemas.microsoft.com/office/drawing/2014/main" id="{95C06A50-D9E6-4290-26BE-04AC1681C596}"/>
              </a:ext>
            </a:extLst>
          </p:cNvPr>
          <p:cNvSpPr>
            <a:spLocks noGrp="1"/>
          </p:cNvSpPr>
          <p:nvPr>
            <p:ph type="body" sz="quarter" idx="10" hasCustomPrompt="1"/>
          </p:nvPr>
        </p:nvSpPr>
        <p:spPr>
          <a:xfrm>
            <a:off x="6024448" y="4597486"/>
            <a:ext cx="5735752" cy="1942462"/>
          </a:xfrm>
        </p:spPr>
        <p:txBody>
          <a:bodyPr>
            <a:normAutofit/>
          </a:bodyPr>
          <a:lstStyle>
            <a:lvl1pPr marL="0" indent="0">
              <a:buNone/>
              <a:defRPr sz="1400" b="0" i="0">
                <a:solidFill>
                  <a:srgbClr val="22404D"/>
                </a:solidFill>
                <a:latin typeface="Montserrat Medium" pitchFamily="2" charset="77"/>
                <a:ea typeface="Roboto" panose="02000000000000000000" pitchFamily="2" charset="0"/>
                <a:cs typeface="Calibri" panose="020F0502020204030204" pitchFamily="34" charset="0"/>
              </a:defRPr>
            </a:lvl1pPr>
          </a:lstStyle>
          <a:p>
            <a:pPr lvl="0"/>
            <a:r>
              <a:rPr lang="en-US" dirty="0"/>
              <a:t>Subtitle</a:t>
            </a:r>
          </a:p>
        </p:txBody>
      </p:sp>
      <p:pic>
        <p:nvPicPr>
          <p:cNvPr id="5" name="Picture 4" hidden="1">
            <a:extLst>
              <a:ext uri="{FF2B5EF4-FFF2-40B4-BE49-F238E27FC236}">
                <a16:creationId xmlns:a16="http://schemas.microsoft.com/office/drawing/2014/main" id="{8CD89AF2-18D6-3B66-3421-398E326C62EF}"/>
              </a:ext>
            </a:extLst>
          </p:cNvPr>
          <p:cNvPicPr>
            <a:picLocks/>
          </p:cNvPicPr>
          <p:nvPr userDrawn="1"/>
        </p:nvPicPr>
        <p:blipFill>
          <a:blip r:embed="rId2"/>
          <a:stretch>
            <a:fillRect/>
          </a:stretch>
        </p:blipFill>
        <p:spPr>
          <a:xfrm>
            <a:off x="0" y="0"/>
            <a:ext cx="5486400" cy="6858000"/>
          </a:xfrm>
          <a:prstGeom prst="rect">
            <a:avLst/>
          </a:prstGeom>
        </p:spPr>
      </p:pic>
    </p:spTree>
    <p:extLst>
      <p:ext uri="{BB962C8B-B14F-4D97-AF65-F5344CB8AC3E}">
        <p14:creationId xmlns:p14="http://schemas.microsoft.com/office/powerpoint/2010/main" val="1249328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Image Section Title-1a">
    <p:bg>
      <p:bgPr>
        <a:solidFill>
          <a:srgbClr val="22404D"/>
        </a:solidFill>
        <a:effectLst/>
      </p:bgPr>
    </p:bg>
    <p:spTree>
      <p:nvGrpSpPr>
        <p:cNvPr id="1" name=""/>
        <p:cNvGrpSpPr/>
        <p:nvPr/>
      </p:nvGrpSpPr>
      <p:grpSpPr>
        <a:xfrm>
          <a:off x="0" y="0"/>
          <a:ext cx="0" cy="0"/>
          <a:chOff x="0" y="0"/>
          <a:chExt cx="0" cy="0"/>
        </a:xfrm>
      </p:grpSpPr>
      <p:sp>
        <p:nvSpPr>
          <p:cNvPr id="2" name="Title 8">
            <a:extLst>
              <a:ext uri="{FF2B5EF4-FFF2-40B4-BE49-F238E27FC236}">
                <a16:creationId xmlns:a16="http://schemas.microsoft.com/office/drawing/2014/main" id="{CCA32D2A-6CB1-B0A4-E9D9-233835EB9DE9}"/>
              </a:ext>
            </a:extLst>
          </p:cNvPr>
          <p:cNvSpPr>
            <a:spLocks noGrp="1"/>
          </p:cNvSpPr>
          <p:nvPr>
            <p:ph type="title" hasCustomPrompt="1"/>
          </p:nvPr>
        </p:nvSpPr>
        <p:spPr>
          <a:xfrm>
            <a:off x="651750" y="772581"/>
            <a:ext cx="11070858" cy="605665"/>
          </a:xfrm>
        </p:spPr>
        <p:txBody>
          <a:bodyPr>
            <a:noAutofit/>
          </a:bodyPr>
          <a:lstStyle>
            <a:lvl1pPr>
              <a:lnSpc>
                <a:spcPct val="100000"/>
              </a:lnSpc>
              <a:defRPr sz="5000" b="1" i="0">
                <a:solidFill>
                  <a:srgbClr val="00C0CA"/>
                </a:solidFill>
                <a:latin typeface="Montserrat" pitchFamily="2" charset="77"/>
              </a:defRPr>
            </a:lvl1pPr>
          </a:lstStyle>
          <a:p>
            <a:r>
              <a:rPr lang="en-US" dirty="0"/>
              <a:t>Title</a:t>
            </a:r>
          </a:p>
        </p:txBody>
      </p:sp>
      <p:sp>
        <p:nvSpPr>
          <p:cNvPr id="3" name="Text Placeholder 12">
            <a:extLst>
              <a:ext uri="{FF2B5EF4-FFF2-40B4-BE49-F238E27FC236}">
                <a16:creationId xmlns:a16="http://schemas.microsoft.com/office/drawing/2014/main" id="{242BACFC-9748-A501-4565-E4CB7D3499FB}"/>
              </a:ext>
            </a:extLst>
          </p:cNvPr>
          <p:cNvSpPr>
            <a:spLocks noGrp="1"/>
          </p:cNvSpPr>
          <p:nvPr>
            <p:ph type="body" sz="quarter" idx="12" hasCustomPrompt="1"/>
          </p:nvPr>
        </p:nvSpPr>
        <p:spPr>
          <a:xfrm>
            <a:off x="651750" y="2367214"/>
            <a:ext cx="11070858" cy="4033586"/>
          </a:xfrm>
        </p:spPr>
        <p:txBody>
          <a:bodyPr>
            <a:noAutofit/>
          </a:bodyPr>
          <a:lstStyle>
            <a:lvl1pPr marL="171450" indent="-171450">
              <a:lnSpc>
                <a:spcPct val="100000"/>
              </a:lnSpc>
              <a:spcBef>
                <a:spcPts val="0"/>
              </a:spcBef>
              <a:buFont typeface="Arial" panose="020B0604020202020204" pitchFamily="34" charset="0"/>
              <a:buChar char="•"/>
              <a:defRPr sz="2400" b="0" i="0">
                <a:solidFill>
                  <a:srgbClr val="00C0CA"/>
                </a:solidFill>
                <a:latin typeface="Montserrat Medium" pitchFamily="2" charset="77"/>
                <a:ea typeface="Roboto" panose="02000000000000000000" pitchFamily="2" charset="0"/>
              </a:defRPr>
            </a:lvl1pPr>
          </a:lstStyle>
          <a:p>
            <a:pPr lvl="0"/>
            <a:r>
              <a:rPr lang="en-US" dirty="0"/>
              <a:t>Bullet</a:t>
            </a:r>
          </a:p>
          <a:p>
            <a:pPr lvl="0"/>
            <a:r>
              <a:rPr lang="en-US" dirty="0"/>
              <a:t>Bullet</a:t>
            </a:r>
          </a:p>
          <a:p>
            <a:pPr lvl="0"/>
            <a:r>
              <a:rPr lang="en-US" dirty="0"/>
              <a:t>Bullet</a:t>
            </a:r>
          </a:p>
          <a:p>
            <a:pPr lvl="0"/>
            <a:endParaRPr lang="en-US" dirty="0"/>
          </a:p>
        </p:txBody>
      </p:sp>
      <p:pic>
        <p:nvPicPr>
          <p:cNvPr id="5" name="Picture 4">
            <a:extLst>
              <a:ext uri="{FF2B5EF4-FFF2-40B4-BE49-F238E27FC236}">
                <a16:creationId xmlns:a16="http://schemas.microsoft.com/office/drawing/2014/main" id="{95BDB520-0A91-3CD9-986B-5C3517F4BB88}"/>
              </a:ext>
            </a:extLst>
          </p:cNvPr>
          <p:cNvPicPr>
            <a:picLocks noChangeAspect="1"/>
          </p:cNvPicPr>
          <p:nvPr userDrawn="1"/>
        </p:nvPicPr>
        <p:blipFill>
          <a:blip r:embed="rId2"/>
          <a:stretch>
            <a:fillRect/>
          </a:stretch>
        </p:blipFill>
        <p:spPr>
          <a:xfrm>
            <a:off x="11621129" y="6248913"/>
            <a:ext cx="371475" cy="466344"/>
          </a:xfrm>
          <a:prstGeom prst="rect">
            <a:avLst/>
          </a:prstGeom>
        </p:spPr>
      </p:pic>
    </p:spTree>
    <p:extLst>
      <p:ext uri="{BB962C8B-B14F-4D97-AF65-F5344CB8AC3E}">
        <p14:creationId xmlns:p14="http://schemas.microsoft.com/office/powerpoint/2010/main" val="4184388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mage Section Title-7b">
    <p:bg>
      <p:bgPr>
        <a:solidFill>
          <a:srgbClr val="BBD153"/>
        </a:solidFill>
        <a:effectLst/>
      </p:bgPr>
    </p:bg>
    <p:spTree>
      <p:nvGrpSpPr>
        <p:cNvPr id="1" name=""/>
        <p:cNvGrpSpPr/>
        <p:nvPr/>
      </p:nvGrpSpPr>
      <p:grpSpPr>
        <a:xfrm>
          <a:off x="0" y="0"/>
          <a:ext cx="0" cy="0"/>
          <a:chOff x="0" y="0"/>
          <a:chExt cx="0" cy="0"/>
        </a:xfrm>
      </p:grpSpPr>
      <p:sp>
        <p:nvSpPr>
          <p:cNvPr id="5" name="Picture Placeholder 10">
            <a:extLst>
              <a:ext uri="{FF2B5EF4-FFF2-40B4-BE49-F238E27FC236}">
                <a16:creationId xmlns:a16="http://schemas.microsoft.com/office/drawing/2014/main" id="{2C6E0A9C-E905-2447-B5A7-A24EEC3005E4}"/>
              </a:ext>
            </a:extLst>
          </p:cNvPr>
          <p:cNvSpPr>
            <a:spLocks noGrp="1"/>
          </p:cNvSpPr>
          <p:nvPr>
            <p:ph type="pic" sz="quarter" idx="13" hasCustomPrompt="1"/>
          </p:nvPr>
        </p:nvSpPr>
        <p:spPr>
          <a:xfrm>
            <a:off x="6687313" y="-16339"/>
            <a:ext cx="5504687" cy="6890677"/>
          </a:xfrm>
          <a:custGeom>
            <a:avLst/>
            <a:gdLst>
              <a:gd name="connsiteX0" fmla="*/ 0 w 3640975"/>
              <a:gd name="connsiteY0" fmla="*/ 0 h 4557713"/>
              <a:gd name="connsiteX1" fmla="*/ 3640975 w 3640975"/>
              <a:gd name="connsiteY1" fmla="*/ 0 h 4557713"/>
              <a:gd name="connsiteX2" fmla="*/ 3640975 w 3640975"/>
              <a:gd name="connsiteY2" fmla="*/ 4557713 h 4557713"/>
              <a:gd name="connsiteX3" fmla="*/ 0 w 3640975"/>
              <a:gd name="connsiteY3" fmla="*/ 4557713 h 4557713"/>
            </a:gdLst>
            <a:ahLst/>
            <a:cxnLst>
              <a:cxn ang="0">
                <a:pos x="connsiteX0" y="connsiteY0"/>
              </a:cxn>
              <a:cxn ang="0">
                <a:pos x="connsiteX1" y="connsiteY1"/>
              </a:cxn>
              <a:cxn ang="0">
                <a:pos x="connsiteX2" y="connsiteY2"/>
              </a:cxn>
              <a:cxn ang="0">
                <a:pos x="connsiteX3" y="connsiteY3"/>
              </a:cxn>
            </a:cxnLst>
            <a:rect l="l" t="t" r="r" b="b"/>
            <a:pathLst>
              <a:path w="3640975" h="4557713">
                <a:moveTo>
                  <a:pt x="0" y="0"/>
                </a:moveTo>
                <a:lnTo>
                  <a:pt x="3640975" y="0"/>
                </a:lnTo>
                <a:lnTo>
                  <a:pt x="3640975" y="4557713"/>
                </a:lnTo>
                <a:lnTo>
                  <a:pt x="0" y="4557713"/>
                </a:lnTo>
                <a:close/>
              </a:path>
            </a:pathLst>
          </a:custGeom>
          <a:solidFill>
            <a:schemeClr val="bg1">
              <a:lumMod val="85000"/>
            </a:schemeClr>
          </a:solidFill>
        </p:spPr>
        <p:txBody>
          <a:bodyPr wrap="square">
            <a:noAutofit/>
          </a:bodyPr>
          <a:lstStyle>
            <a:lvl1pPr marL="0" indent="0">
              <a:buNone/>
              <a:defRPr/>
            </a:lvl1pPr>
          </a:lstStyle>
          <a:p>
            <a:r>
              <a:rPr lang="en-US" dirty="0"/>
              <a:t>  </a:t>
            </a:r>
          </a:p>
        </p:txBody>
      </p:sp>
      <p:sp>
        <p:nvSpPr>
          <p:cNvPr id="10" name="Text Placeholder 12">
            <a:extLst>
              <a:ext uri="{FF2B5EF4-FFF2-40B4-BE49-F238E27FC236}">
                <a16:creationId xmlns:a16="http://schemas.microsoft.com/office/drawing/2014/main" id="{E63BD2E8-8758-340F-0C88-A88540518AEC}"/>
              </a:ext>
            </a:extLst>
          </p:cNvPr>
          <p:cNvSpPr>
            <a:spLocks noGrp="1"/>
          </p:cNvSpPr>
          <p:nvPr>
            <p:ph type="body" sz="quarter" idx="12" hasCustomPrompt="1"/>
          </p:nvPr>
        </p:nvSpPr>
        <p:spPr>
          <a:xfrm>
            <a:off x="567073" y="1918044"/>
            <a:ext cx="5504687" cy="2630283"/>
          </a:xfrm>
        </p:spPr>
        <p:txBody>
          <a:bodyPr>
            <a:noAutofit/>
          </a:bodyPr>
          <a:lstStyle>
            <a:lvl1pPr marL="171450" indent="-171450">
              <a:lnSpc>
                <a:spcPct val="100000"/>
              </a:lnSpc>
              <a:spcBef>
                <a:spcPts val="0"/>
              </a:spcBef>
              <a:buFont typeface="Arial" panose="020B0604020202020204" pitchFamily="34" charset="0"/>
              <a:buChar char="•"/>
              <a:defRPr sz="1800" b="0" i="0">
                <a:solidFill>
                  <a:srgbClr val="22404D"/>
                </a:solidFill>
                <a:latin typeface="Montserrat Medium" pitchFamily="2" charset="77"/>
                <a:ea typeface="Roboto" panose="02000000000000000000" pitchFamily="2" charset="0"/>
              </a:defRPr>
            </a:lvl1pPr>
          </a:lstStyle>
          <a:p>
            <a:pPr lvl="0"/>
            <a:r>
              <a:rPr lang="en-US" dirty="0"/>
              <a:t>Bullet</a:t>
            </a:r>
          </a:p>
          <a:p>
            <a:pPr lvl="0"/>
            <a:r>
              <a:rPr lang="en-US" dirty="0"/>
              <a:t>Bullet</a:t>
            </a:r>
          </a:p>
          <a:p>
            <a:pPr lvl="0"/>
            <a:r>
              <a:rPr lang="en-US" dirty="0"/>
              <a:t>Bullet</a:t>
            </a:r>
          </a:p>
          <a:p>
            <a:pPr lvl="0"/>
            <a:endParaRPr lang="en-US" dirty="0"/>
          </a:p>
        </p:txBody>
      </p:sp>
      <p:sp>
        <p:nvSpPr>
          <p:cNvPr id="6" name="Title 8">
            <a:extLst>
              <a:ext uri="{FF2B5EF4-FFF2-40B4-BE49-F238E27FC236}">
                <a16:creationId xmlns:a16="http://schemas.microsoft.com/office/drawing/2014/main" id="{2F112F5F-9231-0914-12D0-91F366503C5F}"/>
              </a:ext>
            </a:extLst>
          </p:cNvPr>
          <p:cNvSpPr>
            <a:spLocks noGrp="1"/>
          </p:cNvSpPr>
          <p:nvPr>
            <p:ph type="title" hasCustomPrompt="1"/>
          </p:nvPr>
        </p:nvSpPr>
        <p:spPr>
          <a:xfrm>
            <a:off x="567073" y="667756"/>
            <a:ext cx="5504687" cy="719456"/>
          </a:xfrm>
          <a:ln>
            <a:noFill/>
          </a:ln>
        </p:spPr>
        <p:txBody>
          <a:bodyPr>
            <a:noAutofit/>
          </a:bodyPr>
          <a:lstStyle>
            <a:lvl1pPr>
              <a:lnSpc>
                <a:spcPct val="100000"/>
              </a:lnSpc>
              <a:defRPr sz="4000" b="1" i="0">
                <a:solidFill>
                  <a:srgbClr val="22404D"/>
                </a:solidFill>
                <a:latin typeface="Montserrat" pitchFamily="2" charset="77"/>
              </a:defRPr>
            </a:lvl1pPr>
          </a:lstStyle>
          <a:p>
            <a:r>
              <a:rPr lang="en-US" dirty="0"/>
              <a:t>Title</a:t>
            </a:r>
          </a:p>
        </p:txBody>
      </p:sp>
      <p:pic>
        <p:nvPicPr>
          <p:cNvPr id="2" name="Picture 1">
            <a:extLst>
              <a:ext uri="{FF2B5EF4-FFF2-40B4-BE49-F238E27FC236}">
                <a16:creationId xmlns:a16="http://schemas.microsoft.com/office/drawing/2014/main" id="{EEABD8E5-5A31-AFA6-ABE3-660E80C06692}"/>
              </a:ext>
            </a:extLst>
          </p:cNvPr>
          <p:cNvPicPr>
            <a:picLocks noChangeAspect="1"/>
          </p:cNvPicPr>
          <p:nvPr userDrawn="1"/>
        </p:nvPicPr>
        <p:blipFill>
          <a:blip r:embed="rId2"/>
          <a:stretch>
            <a:fillRect/>
          </a:stretch>
        </p:blipFill>
        <p:spPr>
          <a:xfrm>
            <a:off x="6075931" y="6245225"/>
            <a:ext cx="370800" cy="466344"/>
          </a:xfrm>
          <a:prstGeom prst="rect">
            <a:avLst/>
          </a:prstGeom>
        </p:spPr>
      </p:pic>
    </p:spTree>
    <p:extLst>
      <p:ext uri="{BB962C8B-B14F-4D97-AF65-F5344CB8AC3E}">
        <p14:creationId xmlns:p14="http://schemas.microsoft.com/office/powerpoint/2010/main" val="807416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New Section Slide-7">
    <p:bg>
      <p:bgPr>
        <a:solidFill>
          <a:srgbClr val="BBD153"/>
        </a:soli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81F89483-5940-ADE0-61FD-6D7DD91C40D7}"/>
              </a:ext>
            </a:extLst>
          </p:cNvPr>
          <p:cNvSpPr>
            <a:spLocks noGrp="1"/>
          </p:cNvSpPr>
          <p:nvPr>
            <p:ph type="title" hasCustomPrompt="1"/>
          </p:nvPr>
        </p:nvSpPr>
        <p:spPr>
          <a:xfrm>
            <a:off x="651750" y="772581"/>
            <a:ext cx="11070858" cy="605665"/>
          </a:xfrm>
        </p:spPr>
        <p:txBody>
          <a:bodyPr>
            <a:noAutofit/>
          </a:bodyPr>
          <a:lstStyle>
            <a:lvl1pPr>
              <a:lnSpc>
                <a:spcPct val="100000"/>
              </a:lnSpc>
              <a:defRPr sz="5000" b="1" i="0">
                <a:solidFill>
                  <a:srgbClr val="22404D"/>
                </a:solidFill>
                <a:latin typeface="Montserrat" pitchFamily="2" charset="77"/>
              </a:defRPr>
            </a:lvl1pPr>
          </a:lstStyle>
          <a:p>
            <a:r>
              <a:rPr lang="en-US" dirty="0"/>
              <a:t>Title</a:t>
            </a:r>
          </a:p>
        </p:txBody>
      </p:sp>
      <p:sp>
        <p:nvSpPr>
          <p:cNvPr id="7" name="Text Placeholder 12">
            <a:extLst>
              <a:ext uri="{FF2B5EF4-FFF2-40B4-BE49-F238E27FC236}">
                <a16:creationId xmlns:a16="http://schemas.microsoft.com/office/drawing/2014/main" id="{BB2EF260-ACF1-9137-BEDE-5CFB837C3177}"/>
              </a:ext>
            </a:extLst>
          </p:cNvPr>
          <p:cNvSpPr>
            <a:spLocks noGrp="1"/>
          </p:cNvSpPr>
          <p:nvPr>
            <p:ph type="body" sz="quarter" idx="12" hasCustomPrompt="1"/>
          </p:nvPr>
        </p:nvSpPr>
        <p:spPr>
          <a:xfrm>
            <a:off x="651750" y="2367214"/>
            <a:ext cx="11070858" cy="4033586"/>
          </a:xfrm>
        </p:spPr>
        <p:txBody>
          <a:bodyPr>
            <a:noAutofit/>
          </a:bodyPr>
          <a:lstStyle>
            <a:lvl1pPr marL="171450" indent="-171450">
              <a:lnSpc>
                <a:spcPct val="100000"/>
              </a:lnSpc>
              <a:spcBef>
                <a:spcPts val="0"/>
              </a:spcBef>
              <a:buFont typeface="Arial" panose="020B0604020202020204" pitchFamily="34" charset="0"/>
              <a:buChar char="•"/>
              <a:defRPr sz="2400" b="0" i="0">
                <a:solidFill>
                  <a:srgbClr val="22404D"/>
                </a:solidFill>
                <a:latin typeface="Montserrat Medium" pitchFamily="2" charset="77"/>
                <a:ea typeface="Roboto" panose="02000000000000000000" pitchFamily="2" charset="0"/>
              </a:defRPr>
            </a:lvl1pPr>
          </a:lstStyle>
          <a:p>
            <a:pPr lvl="0"/>
            <a:r>
              <a:rPr lang="en-US" dirty="0"/>
              <a:t>Bullet</a:t>
            </a:r>
          </a:p>
          <a:p>
            <a:pPr lvl="0"/>
            <a:r>
              <a:rPr lang="en-US" dirty="0"/>
              <a:t>Bullet</a:t>
            </a:r>
          </a:p>
          <a:p>
            <a:pPr lvl="0"/>
            <a:r>
              <a:rPr lang="en-US" dirty="0"/>
              <a:t>Bullet</a:t>
            </a:r>
          </a:p>
          <a:p>
            <a:pPr lvl="0"/>
            <a:endParaRPr lang="en-US" dirty="0"/>
          </a:p>
        </p:txBody>
      </p:sp>
      <p:pic>
        <p:nvPicPr>
          <p:cNvPr id="3" name="Picture 2">
            <a:extLst>
              <a:ext uri="{FF2B5EF4-FFF2-40B4-BE49-F238E27FC236}">
                <a16:creationId xmlns:a16="http://schemas.microsoft.com/office/drawing/2014/main" id="{4335AB52-9487-218C-BB5F-38399486D8AB}"/>
              </a:ext>
            </a:extLst>
          </p:cNvPr>
          <p:cNvPicPr>
            <a:picLocks noChangeAspect="1"/>
          </p:cNvPicPr>
          <p:nvPr userDrawn="1"/>
        </p:nvPicPr>
        <p:blipFill>
          <a:blip r:embed="rId2"/>
          <a:stretch>
            <a:fillRect/>
          </a:stretch>
        </p:blipFill>
        <p:spPr>
          <a:xfrm>
            <a:off x="8493538" y="2339700"/>
            <a:ext cx="3229070" cy="4061100"/>
          </a:xfrm>
          <a:prstGeom prst="rect">
            <a:avLst/>
          </a:prstGeom>
        </p:spPr>
      </p:pic>
    </p:spTree>
    <p:extLst>
      <p:ext uri="{BB962C8B-B14F-4D97-AF65-F5344CB8AC3E}">
        <p14:creationId xmlns:p14="http://schemas.microsoft.com/office/powerpoint/2010/main" val="2562596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Image Section Title-7a">
    <p:bg>
      <p:bgPr>
        <a:solidFill>
          <a:srgbClr val="BBD153"/>
        </a:solidFill>
        <a:effectLst/>
      </p:bgPr>
    </p:bg>
    <p:spTree>
      <p:nvGrpSpPr>
        <p:cNvPr id="1" name=""/>
        <p:cNvGrpSpPr/>
        <p:nvPr/>
      </p:nvGrpSpPr>
      <p:grpSpPr>
        <a:xfrm>
          <a:off x="0" y="0"/>
          <a:ext cx="0" cy="0"/>
          <a:chOff x="0" y="0"/>
          <a:chExt cx="0" cy="0"/>
        </a:xfrm>
      </p:grpSpPr>
      <p:sp>
        <p:nvSpPr>
          <p:cNvPr id="5" name="Picture Placeholder 10">
            <a:extLst>
              <a:ext uri="{FF2B5EF4-FFF2-40B4-BE49-F238E27FC236}">
                <a16:creationId xmlns:a16="http://schemas.microsoft.com/office/drawing/2014/main" id="{2C6E0A9C-E905-2447-B5A7-A24EEC3005E4}"/>
              </a:ext>
            </a:extLst>
          </p:cNvPr>
          <p:cNvSpPr>
            <a:spLocks noGrp="1"/>
          </p:cNvSpPr>
          <p:nvPr>
            <p:ph type="pic" sz="quarter" idx="13" hasCustomPrompt="1"/>
          </p:nvPr>
        </p:nvSpPr>
        <p:spPr>
          <a:xfrm>
            <a:off x="0" y="0"/>
            <a:ext cx="5504687" cy="6890677"/>
          </a:xfrm>
          <a:custGeom>
            <a:avLst/>
            <a:gdLst>
              <a:gd name="connsiteX0" fmla="*/ 0 w 3640975"/>
              <a:gd name="connsiteY0" fmla="*/ 0 h 4557713"/>
              <a:gd name="connsiteX1" fmla="*/ 3640975 w 3640975"/>
              <a:gd name="connsiteY1" fmla="*/ 0 h 4557713"/>
              <a:gd name="connsiteX2" fmla="*/ 3640975 w 3640975"/>
              <a:gd name="connsiteY2" fmla="*/ 4557713 h 4557713"/>
              <a:gd name="connsiteX3" fmla="*/ 0 w 3640975"/>
              <a:gd name="connsiteY3" fmla="*/ 4557713 h 4557713"/>
            </a:gdLst>
            <a:ahLst/>
            <a:cxnLst>
              <a:cxn ang="0">
                <a:pos x="connsiteX0" y="connsiteY0"/>
              </a:cxn>
              <a:cxn ang="0">
                <a:pos x="connsiteX1" y="connsiteY1"/>
              </a:cxn>
              <a:cxn ang="0">
                <a:pos x="connsiteX2" y="connsiteY2"/>
              </a:cxn>
              <a:cxn ang="0">
                <a:pos x="connsiteX3" y="connsiteY3"/>
              </a:cxn>
            </a:cxnLst>
            <a:rect l="l" t="t" r="r" b="b"/>
            <a:pathLst>
              <a:path w="3640975" h="4557713">
                <a:moveTo>
                  <a:pt x="0" y="0"/>
                </a:moveTo>
                <a:lnTo>
                  <a:pt x="3640975" y="0"/>
                </a:lnTo>
                <a:lnTo>
                  <a:pt x="3640975" y="4557713"/>
                </a:lnTo>
                <a:lnTo>
                  <a:pt x="0" y="4557713"/>
                </a:lnTo>
                <a:close/>
              </a:path>
            </a:pathLst>
          </a:custGeom>
          <a:solidFill>
            <a:schemeClr val="bg1">
              <a:lumMod val="85000"/>
            </a:schemeClr>
          </a:solidFill>
        </p:spPr>
        <p:txBody>
          <a:bodyPr wrap="square">
            <a:noAutofit/>
          </a:bodyPr>
          <a:lstStyle>
            <a:lvl1pPr marL="0" indent="0">
              <a:buNone/>
              <a:defRPr/>
            </a:lvl1pPr>
          </a:lstStyle>
          <a:p>
            <a:r>
              <a:rPr lang="en-US" dirty="0"/>
              <a:t>  </a:t>
            </a:r>
          </a:p>
        </p:txBody>
      </p:sp>
      <p:sp>
        <p:nvSpPr>
          <p:cNvPr id="11" name="Text Placeholder 12">
            <a:extLst>
              <a:ext uri="{FF2B5EF4-FFF2-40B4-BE49-F238E27FC236}">
                <a16:creationId xmlns:a16="http://schemas.microsoft.com/office/drawing/2014/main" id="{63D5B8A1-1F5B-F183-7F63-0EE99DC1E744}"/>
              </a:ext>
            </a:extLst>
          </p:cNvPr>
          <p:cNvSpPr>
            <a:spLocks noGrp="1"/>
          </p:cNvSpPr>
          <p:nvPr>
            <p:ph type="body" sz="quarter" idx="12" hasCustomPrompt="1"/>
          </p:nvPr>
        </p:nvSpPr>
        <p:spPr>
          <a:xfrm>
            <a:off x="6096000" y="1918044"/>
            <a:ext cx="5504687" cy="2630283"/>
          </a:xfrm>
        </p:spPr>
        <p:txBody>
          <a:bodyPr>
            <a:noAutofit/>
          </a:bodyPr>
          <a:lstStyle>
            <a:lvl1pPr marL="171450" indent="-171450">
              <a:lnSpc>
                <a:spcPct val="100000"/>
              </a:lnSpc>
              <a:spcBef>
                <a:spcPts val="0"/>
              </a:spcBef>
              <a:buFont typeface="Arial" panose="020B0604020202020204" pitchFamily="34" charset="0"/>
              <a:buChar char="•"/>
              <a:defRPr sz="1800" b="0" i="0">
                <a:solidFill>
                  <a:srgbClr val="22404D"/>
                </a:solidFill>
                <a:latin typeface="Montserrat Medium" pitchFamily="2" charset="77"/>
                <a:ea typeface="Roboto" panose="02000000000000000000" pitchFamily="2" charset="0"/>
              </a:defRPr>
            </a:lvl1pPr>
          </a:lstStyle>
          <a:p>
            <a:pPr lvl="0"/>
            <a:r>
              <a:rPr lang="en-US" dirty="0"/>
              <a:t>Bullet</a:t>
            </a:r>
          </a:p>
          <a:p>
            <a:pPr lvl="0"/>
            <a:r>
              <a:rPr lang="en-US" dirty="0"/>
              <a:t>Bullet</a:t>
            </a:r>
          </a:p>
          <a:p>
            <a:pPr lvl="0"/>
            <a:r>
              <a:rPr lang="en-US" dirty="0"/>
              <a:t>Bullet</a:t>
            </a:r>
          </a:p>
          <a:p>
            <a:pPr lvl="0"/>
            <a:endParaRPr lang="en-US" dirty="0"/>
          </a:p>
        </p:txBody>
      </p:sp>
      <p:sp>
        <p:nvSpPr>
          <p:cNvPr id="6" name="Title 8">
            <a:extLst>
              <a:ext uri="{FF2B5EF4-FFF2-40B4-BE49-F238E27FC236}">
                <a16:creationId xmlns:a16="http://schemas.microsoft.com/office/drawing/2014/main" id="{2A1888FC-F9DB-9D56-2A3B-1648E920FF69}"/>
              </a:ext>
            </a:extLst>
          </p:cNvPr>
          <p:cNvSpPr>
            <a:spLocks noGrp="1"/>
          </p:cNvSpPr>
          <p:nvPr>
            <p:ph type="title" hasCustomPrompt="1"/>
          </p:nvPr>
        </p:nvSpPr>
        <p:spPr>
          <a:xfrm>
            <a:off x="6096000" y="667756"/>
            <a:ext cx="5504687" cy="719456"/>
          </a:xfrm>
          <a:ln>
            <a:noFill/>
          </a:ln>
        </p:spPr>
        <p:txBody>
          <a:bodyPr>
            <a:noAutofit/>
          </a:bodyPr>
          <a:lstStyle>
            <a:lvl1pPr>
              <a:lnSpc>
                <a:spcPct val="100000"/>
              </a:lnSpc>
              <a:defRPr sz="4000" b="1" i="0">
                <a:solidFill>
                  <a:srgbClr val="22404D"/>
                </a:solidFill>
                <a:latin typeface="Montserrat" pitchFamily="2" charset="77"/>
              </a:defRPr>
            </a:lvl1pPr>
          </a:lstStyle>
          <a:p>
            <a:r>
              <a:rPr lang="en-US" dirty="0"/>
              <a:t>Title</a:t>
            </a:r>
          </a:p>
        </p:txBody>
      </p:sp>
      <p:pic>
        <p:nvPicPr>
          <p:cNvPr id="2" name="Picture 1">
            <a:extLst>
              <a:ext uri="{FF2B5EF4-FFF2-40B4-BE49-F238E27FC236}">
                <a16:creationId xmlns:a16="http://schemas.microsoft.com/office/drawing/2014/main" id="{5CF507BF-6F8E-E01C-B7FE-BAEAD6C0DB7A}"/>
              </a:ext>
            </a:extLst>
          </p:cNvPr>
          <p:cNvPicPr>
            <a:picLocks noChangeAspect="1"/>
          </p:cNvPicPr>
          <p:nvPr userDrawn="1"/>
        </p:nvPicPr>
        <p:blipFill>
          <a:blip r:embed="rId2"/>
          <a:stretch>
            <a:fillRect/>
          </a:stretch>
        </p:blipFill>
        <p:spPr>
          <a:xfrm>
            <a:off x="11621129" y="6248913"/>
            <a:ext cx="370800" cy="466344"/>
          </a:xfrm>
          <a:prstGeom prst="rect">
            <a:avLst/>
          </a:prstGeom>
        </p:spPr>
      </p:pic>
    </p:spTree>
    <p:extLst>
      <p:ext uri="{BB962C8B-B14F-4D97-AF65-F5344CB8AC3E}">
        <p14:creationId xmlns:p14="http://schemas.microsoft.com/office/powerpoint/2010/main" val="11600948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Full Color Slide-Narrow Header-7">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689C1F-3192-A25A-789D-4ECBAF9EC75A}"/>
              </a:ext>
            </a:extLst>
          </p:cNvPr>
          <p:cNvPicPr>
            <a:picLocks noChangeAspect="1"/>
          </p:cNvPicPr>
          <p:nvPr userDrawn="1"/>
        </p:nvPicPr>
        <p:blipFill>
          <a:blip r:embed="rId2"/>
          <a:stretch>
            <a:fillRect/>
          </a:stretch>
        </p:blipFill>
        <p:spPr>
          <a:xfrm>
            <a:off x="0" y="0"/>
            <a:ext cx="12169247" cy="7594600"/>
          </a:xfrm>
          <a:prstGeom prst="rect">
            <a:avLst/>
          </a:prstGeom>
        </p:spPr>
      </p:pic>
    </p:spTree>
    <p:extLst>
      <p:ext uri="{BB962C8B-B14F-4D97-AF65-F5344CB8AC3E}">
        <p14:creationId xmlns:p14="http://schemas.microsoft.com/office/powerpoint/2010/main" val="15992585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Slide-Narrow Header-7">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60D03-10D1-F543-8A4B-F903DEA927B1}"/>
              </a:ext>
            </a:extLst>
          </p:cNvPr>
          <p:cNvSpPr/>
          <p:nvPr userDrawn="1"/>
        </p:nvSpPr>
        <p:spPr>
          <a:xfrm>
            <a:off x="0" y="2"/>
            <a:ext cx="12192000" cy="1212572"/>
          </a:xfrm>
          <a:prstGeom prst="rect">
            <a:avLst/>
          </a:prstGeom>
          <a:solidFill>
            <a:srgbClr val="BBD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000" b="1" i="0" dirty="0">
              <a:latin typeface="Montserrat SemiBold" pitchFamily="2" charset="77"/>
            </a:endParaRPr>
          </a:p>
        </p:txBody>
      </p:sp>
      <p:sp>
        <p:nvSpPr>
          <p:cNvPr id="10" name="Title 8">
            <a:extLst>
              <a:ext uri="{FF2B5EF4-FFF2-40B4-BE49-F238E27FC236}">
                <a16:creationId xmlns:a16="http://schemas.microsoft.com/office/drawing/2014/main" id="{5B1D7790-A96D-0B4B-9276-1E588F5A7CBC}"/>
              </a:ext>
            </a:extLst>
          </p:cNvPr>
          <p:cNvSpPr>
            <a:spLocks noGrp="1"/>
          </p:cNvSpPr>
          <p:nvPr>
            <p:ph type="title" hasCustomPrompt="1"/>
          </p:nvPr>
        </p:nvSpPr>
        <p:spPr>
          <a:xfrm>
            <a:off x="651750" y="319494"/>
            <a:ext cx="10062633" cy="605665"/>
          </a:xfrm>
        </p:spPr>
        <p:txBody>
          <a:bodyPr>
            <a:noAutofit/>
          </a:bodyPr>
          <a:lstStyle>
            <a:lvl1pPr>
              <a:lnSpc>
                <a:spcPct val="100000"/>
              </a:lnSpc>
              <a:defRPr sz="4000" b="1" i="0">
                <a:solidFill>
                  <a:srgbClr val="22404D"/>
                </a:solidFill>
                <a:latin typeface="Montserrat" pitchFamily="2" charset="77"/>
              </a:defRPr>
            </a:lvl1pPr>
          </a:lstStyle>
          <a:p>
            <a:r>
              <a:rPr lang="en-US" dirty="0"/>
              <a:t>Title</a:t>
            </a:r>
          </a:p>
        </p:txBody>
      </p:sp>
      <p:sp>
        <p:nvSpPr>
          <p:cNvPr id="11" name="Text Placeholder 12">
            <a:extLst>
              <a:ext uri="{FF2B5EF4-FFF2-40B4-BE49-F238E27FC236}">
                <a16:creationId xmlns:a16="http://schemas.microsoft.com/office/drawing/2014/main" id="{8B01EB1E-4269-534F-99E1-C4C3B85950B3}"/>
              </a:ext>
            </a:extLst>
          </p:cNvPr>
          <p:cNvSpPr>
            <a:spLocks noGrp="1"/>
          </p:cNvSpPr>
          <p:nvPr>
            <p:ph type="body" sz="quarter" idx="12" hasCustomPrompt="1"/>
          </p:nvPr>
        </p:nvSpPr>
        <p:spPr>
          <a:xfrm>
            <a:off x="651750" y="1537253"/>
            <a:ext cx="11070858" cy="4751788"/>
          </a:xfrm>
        </p:spPr>
        <p:txBody>
          <a:bodyPr>
            <a:noAutofit/>
          </a:bodyPr>
          <a:lstStyle>
            <a:lvl1pPr marL="171450" indent="-171450">
              <a:lnSpc>
                <a:spcPct val="100000"/>
              </a:lnSpc>
              <a:spcBef>
                <a:spcPts val="0"/>
              </a:spcBef>
              <a:buFont typeface="Arial" panose="020B0604020202020204" pitchFamily="34" charset="0"/>
              <a:buChar char="•"/>
              <a:defRPr sz="2400" b="0" i="0">
                <a:solidFill>
                  <a:srgbClr val="22404D"/>
                </a:solidFill>
                <a:latin typeface="Montserrat Medium" pitchFamily="2" charset="77"/>
                <a:ea typeface="Roboto" panose="02000000000000000000" pitchFamily="2" charset="0"/>
              </a:defRPr>
            </a:lvl1pPr>
          </a:lstStyle>
          <a:p>
            <a:pPr lvl="0"/>
            <a:r>
              <a:rPr lang="en-US" dirty="0"/>
              <a:t>Bullet</a:t>
            </a:r>
          </a:p>
          <a:p>
            <a:pPr lvl="0"/>
            <a:r>
              <a:rPr lang="en-US" dirty="0"/>
              <a:t>Bullet</a:t>
            </a:r>
          </a:p>
          <a:p>
            <a:pPr lvl="0"/>
            <a:r>
              <a:rPr lang="en-US" dirty="0"/>
              <a:t>Bullet</a:t>
            </a:r>
          </a:p>
          <a:p>
            <a:pPr lvl="0"/>
            <a:endParaRPr lang="en-US" dirty="0"/>
          </a:p>
        </p:txBody>
      </p:sp>
      <p:pic>
        <p:nvPicPr>
          <p:cNvPr id="2" name="Picture 1">
            <a:extLst>
              <a:ext uri="{FF2B5EF4-FFF2-40B4-BE49-F238E27FC236}">
                <a16:creationId xmlns:a16="http://schemas.microsoft.com/office/drawing/2014/main" id="{C74B30B9-B4C0-6E02-3E52-383A394554C0}"/>
              </a:ext>
            </a:extLst>
          </p:cNvPr>
          <p:cNvPicPr>
            <a:picLocks noChangeAspect="1"/>
          </p:cNvPicPr>
          <p:nvPr userDrawn="1"/>
        </p:nvPicPr>
        <p:blipFill>
          <a:blip r:embed="rId2"/>
          <a:stretch>
            <a:fillRect/>
          </a:stretch>
        </p:blipFill>
        <p:spPr>
          <a:xfrm>
            <a:off x="11244879" y="325275"/>
            <a:ext cx="479859" cy="603504"/>
          </a:xfrm>
          <a:prstGeom prst="rect">
            <a:avLst/>
          </a:prstGeom>
        </p:spPr>
      </p:pic>
    </p:spTree>
    <p:extLst>
      <p:ext uri="{BB962C8B-B14F-4D97-AF65-F5344CB8AC3E}">
        <p14:creationId xmlns:p14="http://schemas.microsoft.com/office/powerpoint/2010/main" val="1491980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 Text">
    <p:spTree>
      <p:nvGrpSpPr>
        <p:cNvPr id="1" name=""/>
        <p:cNvGrpSpPr/>
        <p:nvPr/>
      </p:nvGrpSpPr>
      <p:grpSpPr>
        <a:xfrm>
          <a:off x="0" y="0"/>
          <a:ext cx="0" cy="0"/>
          <a:chOff x="0" y="0"/>
          <a:chExt cx="0" cy="0"/>
        </a:xfrm>
      </p:grpSpPr>
      <p:sp>
        <p:nvSpPr>
          <p:cNvPr id="5" name="Trim">
            <a:extLst>
              <a:ext uri="{FF2B5EF4-FFF2-40B4-BE49-F238E27FC236}">
                <a16:creationId xmlns:a16="http://schemas.microsoft.com/office/drawing/2014/main" id="{15FF26FD-CC03-0568-927E-F2024D821902}"/>
              </a:ext>
            </a:extLst>
          </p:cNvPr>
          <p:cNvSpPr/>
          <p:nvPr userDrawn="1"/>
        </p:nvSpPr>
        <p:spPr>
          <a:xfrm>
            <a:off x="0" y="0"/>
            <a:ext cx="346841"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a:extLst>
              <a:ext uri="{FF2B5EF4-FFF2-40B4-BE49-F238E27FC236}">
                <a16:creationId xmlns:a16="http://schemas.microsoft.com/office/drawing/2014/main" id="{F12F2ADC-3A97-741C-5A9C-AD84FAA74D35}"/>
              </a:ext>
            </a:extLst>
          </p:cNvPr>
          <p:cNvSpPr>
            <a:spLocks noGrp="1"/>
          </p:cNvSpPr>
          <p:nvPr>
            <p:ph type="title" hasCustomPrompt="1"/>
          </p:nvPr>
        </p:nvSpPr>
        <p:spPr>
          <a:xfrm>
            <a:off x="838200" y="365125"/>
            <a:ext cx="10515600" cy="900149"/>
          </a:xfrm>
          <a:prstGeom prst="rect">
            <a:avLst/>
          </a:prstGeom>
        </p:spPr>
        <p:txBody>
          <a:bodyPr/>
          <a:lstStyle>
            <a:lvl1pPr>
              <a:defRPr sz="4000" b="1">
                <a:latin typeface="+mj-lt"/>
              </a:defRPr>
            </a:lvl1pPr>
          </a:lstStyle>
          <a:p>
            <a:r>
              <a:rPr lang="en-GB">
                <a:latin typeface="Poppins ExtraBold" panose="00000900000000000000" pitchFamily="2" charset="0"/>
                <a:cs typeface="Poppins ExtraBold" panose="00000900000000000000" pitchFamily="2" charset="0"/>
              </a:rPr>
              <a:t>Title</a:t>
            </a:r>
          </a:p>
        </p:txBody>
      </p:sp>
      <p:sp>
        <p:nvSpPr>
          <p:cNvPr id="6" name="Text">
            <a:extLst>
              <a:ext uri="{FF2B5EF4-FFF2-40B4-BE49-F238E27FC236}">
                <a16:creationId xmlns:a16="http://schemas.microsoft.com/office/drawing/2014/main" id="{6523A08F-D6D8-0635-BD5C-39E613158401}"/>
              </a:ext>
            </a:extLst>
          </p:cNvPr>
          <p:cNvSpPr>
            <a:spLocks noGrp="1"/>
          </p:cNvSpPr>
          <p:nvPr>
            <p:ph type="body" sz="quarter" idx="11" hasCustomPrompt="1"/>
          </p:nvPr>
        </p:nvSpPr>
        <p:spPr>
          <a:xfrm>
            <a:off x="838200" y="1511930"/>
            <a:ext cx="10515600" cy="4999996"/>
          </a:xfrm>
          <a:prstGeom prst="rect">
            <a:avLst/>
          </a:prstGeom>
        </p:spPr>
        <p:txBody>
          <a:bodyPr/>
          <a:lstStyle>
            <a:lvl1pPr marL="0" indent="0">
              <a:buNone/>
              <a:defRPr sz="2000"/>
            </a:lvl1pPr>
          </a:lstStyle>
          <a:p>
            <a:pPr lvl="0"/>
            <a:r>
              <a:rPr lang="en-GB"/>
              <a:t>Insert text</a:t>
            </a:r>
          </a:p>
        </p:txBody>
      </p:sp>
    </p:spTree>
    <p:extLst>
      <p:ext uri="{BB962C8B-B14F-4D97-AF65-F5344CB8AC3E}">
        <p14:creationId xmlns:p14="http://schemas.microsoft.com/office/powerpoint/2010/main" val="806873124"/>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 Text &amp; Image">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7070BD73-3EA6-1194-9944-E3A4574DC81A}"/>
              </a:ext>
            </a:extLst>
          </p:cNvPr>
          <p:cNvSpPr>
            <a:spLocks noGrp="1"/>
          </p:cNvSpPr>
          <p:nvPr>
            <p:ph type="title" hasCustomPrompt="1"/>
          </p:nvPr>
        </p:nvSpPr>
        <p:spPr>
          <a:xfrm>
            <a:off x="838200" y="365126"/>
            <a:ext cx="4771293" cy="784664"/>
          </a:xfrm>
          <a:prstGeom prst="rect">
            <a:avLst/>
          </a:prstGeom>
        </p:spPr>
        <p:txBody>
          <a:bodyPr/>
          <a:lstStyle>
            <a:lvl1pPr>
              <a:defRPr sz="4000" b="1">
                <a:latin typeface="+mj-lt"/>
              </a:defRPr>
            </a:lvl1pPr>
          </a:lstStyle>
          <a:p>
            <a:r>
              <a:rPr lang="en-GB">
                <a:latin typeface="Poppins ExtraBold" panose="00000900000000000000" pitchFamily="2" charset="0"/>
                <a:cs typeface="Poppins ExtraBold" panose="00000900000000000000" pitchFamily="2" charset="0"/>
              </a:rPr>
              <a:t>Title</a:t>
            </a:r>
          </a:p>
        </p:txBody>
      </p:sp>
      <p:sp>
        <p:nvSpPr>
          <p:cNvPr id="8" name="Trim">
            <a:extLst>
              <a:ext uri="{FF2B5EF4-FFF2-40B4-BE49-F238E27FC236}">
                <a16:creationId xmlns:a16="http://schemas.microsoft.com/office/drawing/2014/main" id="{B58BD8CA-8C9E-8767-3C6C-31ED2576EAE6}"/>
              </a:ext>
            </a:extLst>
          </p:cNvPr>
          <p:cNvSpPr/>
          <p:nvPr userDrawn="1"/>
        </p:nvSpPr>
        <p:spPr>
          <a:xfrm>
            <a:off x="0" y="0"/>
            <a:ext cx="346841"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a:extLst>
              <a:ext uri="{FF2B5EF4-FFF2-40B4-BE49-F238E27FC236}">
                <a16:creationId xmlns:a16="http://schemas.microsoft.com/office/drawing/2014/main" id="{89F038CC-94E9-24B4-60FD-06F814999C4A}"/>
              </a:ext>
            </a:extLst>
          </p:cNvPr>
          <p:cNvSpPr>
            <a:spLocks noGrp="1"/>
          </p:cNvSpPr>
          <p:nvPr>
            <p:ph type="body" sz="quarter" idx="11" hasCustomPrompt="1"/>
          </p:nvPr>
        </p:nvSpPr>
        <p:spPr>
          <a:xfrm>
            <a:off x="838200" y="1511930"/>
            <a:ext cx="4772025" cy="4999996"/>
          </a:xfrm>
          <a:prstGeom prst="rect">
            <a:avLst/>
          </a:prstGeom>
        </p:spPr>
        <p:txBody>
          <a:bodyPr/>
          <a:lstStyle>
            <a:lvl1pPr marL="0" indent="0">
              <a:buNone/>
              <a:defRPr sz="2000"/>
            </a:lvl1pPr>
          </a:lstStyle>
          <a:p>
            <a:pPr lvl="0"/>
            <a:r>
              <a:rPr lang="en-GB"/>
              <a:t>Insert text</a:t>
            </a:r>
          </a:p>
        </p:txBody>
      </p:sp>
      <p:sp>
        <p:nvSpPr>
          <p:cNvPr id="2" name="Image Frame">
            <a:extLst>
              <a:ext uri="{FF2B5EF4-FFF2-40B4-BE49-F238E27FC236}">
                <a16:creationId xmlns:a16="http://schemas.microsoft.com/office/drawing/2014/main" id="{EFD8DC31-F94C-3BE8-4D20-82470F1C96BB}"/>
              </a:ext>
            </a:extLst>
          </p:cNvPr>
          <p:cNvSpPr/>
          <p:nvPr userDrawn="1"/>
        </p:nvSpPr>
        <p:spPr>
          <a:xfrm>
            <a:off x="6116320" y="0"/>
            <a:ext cx="6075680"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19318906"/>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 Left Block">
    <p:spTree>
      <p:nvGrpSpPr>
        <p:cNvPr id="1" name=""/>
        <p:cNvGrpSpPr/>
        <p:nvPr/>
      </p:nvGrpSpPr>
      <p:grpSpPr>
        <a:xfrm>
          <a:off x="0" y="0"/>
          <a:ext cx="0" cy="0"/>
          <a:chOff x="0" y="0"/>
          <a:chExt cx="0" cy="0"/>
        </a:xfrm>
      </p:grpSpPr>
      <p:sp>
        <p:nvSpPr>
          <p:cNvPr id="4" name="Block">
            <a:extLst>
              <a:ext uri="{FF2B5EF4-FFF2-40B4-BE49-F238E27FC236}">
                <a16:creationId xmlns:a16="http://schemas.microsoft.com/office/drawing/2014/main" id="{2889D4D5-FE49-1724-4711-EDD0222DCFF3}"/>
              </a:ext>
            </a:extLst>
          </p:cNvPr>
          <p:cNvSpPr>
            <a:spLocks/>
          </p:cNvSpPr>
          <p:nvPr/>
        </p:nvSpPr>
        <p:spPr>
          <a:xfrm>
            <a:off x="0" y="0"/>
            <a:ext cx="3049200" cy="6858000"/>
          </a:xfrm>
          <a:prstGeom prst="rect">
            <a:avLst/>
          </a:prstGeom>
          <a:solidFill>
            <a:schemeClr val="tx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a:extLst>
              <a:ext uri="{FF2B5EF4-FFF2-40B4-BE49-F238E27FC236}">
                <a16:creationId xmlns:a16="http://schemas.microsoft.com/office/drawing/2014/main" id="{DD49A407-9FCC-CBE1-5828-1354FD49950E}"/>
              </a:ext>
            </a:extLst>
          </p:cNvPr>
          <p:cNvSpPr>
            <a:spLocks noGrp="1"/>
          </p:cNvSpPr>
          <p:nvPr>
            <p:ph type="body" sz="quarter" idx="10" hasCustomPrompt="1"/>
          </p:nvPr>
        </p:nvSpPr>
        <p:spPr>
          <a:xfrm>
            <a:off x="245074" y="293688"/>
            <a:ext cx="2590201" cy="2659062"/>
          </a:xfrm>
          <a:prstGeom prst="rect">
            <a:avLst/>
          </a:prstGeom>
        </p:spPr>
        <p:txBody>
          <a:bodyPr/>
          <a:lstStyle>
            <a:lvl1pPr marL="0" indent="0" algn="l">
              <a:buNone/>
              <a:defRPr sz="2000"/>
            </a:lvl1pPr>
          </a:lstStyle>
          <a:p>
            <a:pPr lvl="0"/>
            <a:r>
              <a:rPr lang="en-US" dirty="0"/>
              <a:t>Insert text</a:t>
            </a:r>
            <a:endParaRPr lang="en-GB" dirty="0"/>
          </a:p>
        </p:txBody>
      </p:sp>
      <p:sp>
        <p:nvSpPr>
          <p:cNvPr id="10" name="Image">
            <a:extLst>
              <a:ext uri="{FF2B5EF4-FFF2-40B4-BE49-F238E27FC236}">
                <a16:creationId xmlns:a16="http://schemas.microsoft.com/office/drawing/2014/main" id="{DBF8EDD1-CC82-1E9D-0651-0154E6F940B9}"/>
              </a:ext>
            </a:extLst>
          </p:cNvPr>
          <p:cNvSpPr>
            <a:spLocks noGrp="1"/>
          </p:cNvSpPr>
          <p:nvPr>
            <p:ph sz="quarter" idx="11" hasCustomPrompt="1"/>
          </p:nvPr>
        </p:nvSpPr>
        <p:spPr>
          <a:xfrm>
            <a:off x="658813" y="4405313"/>
            <a:ext cx="1720850" cy="1730375"/>
          </a:xfrm>
          <a:prstGeom prst="rect">
            <a:avLst/>
          </a:prstGeom>
        </p:spPr>
        <p:txBody>
          <a:bodyPr/>
          <a:lstStyle>
            <a:lvl1pPr marL="0" indent="0" algn="ctr">
              <a:buNone/>
              <a:defRPr sz="2000"/>
            </a:lvl1pPr>
          </a:lstStyle>
          <a:p>
            <a:pPr lvl="0"/>
            <a:r>
              <a:rPr lang="en-GB"/>
              <a:t>Insert image</a:t>
            </a:r>
          </a:p>
        </p:txBody>
      </p:sp>
      <p:sp>
        <p:nvSpPr>
          <p:cNvPr id="2" name="Title">
            <a:extLst>
              <a:ext uri="{FF2B5EF4-FFF2-40B4-BE49-F238E27FC236}">
                <a16:creationId xmlns:a16="http://schemas.microsoft.com/office/drawing/2014/main" id="{C90D4273-2C9C-AEF3-619A-3262BD48505F}"/>
              </a:ext>
            </a:extLst>
          </p:cNvPr>
          <p:cNvSpPr>
            <a:spLocks noGrp="1"/>
          </p:cNvSpPr>
          <p:nvPr>
            <p:ph type="title" hasCustomPrompt="1"/>
          </p:nvPr>
        </p:nvSpPr>
        <p:spPr>
          <a:xfrm>
            <a:off x="3567065" y="365125"/>
            <a:ext cx="7786734" cy="900149"/>
          </a:xfrm>
          <a:prstGeom prst="rect">
            <a:avLst/>
          </a:prstGeom>
        </p:spPr>
        <p:txBody>
          <a:bodyPr/>
          <a:lstStyle>
            <a:lvl1pPr>
              <a:defRPr sz="4000" b="1">
                <a:latin typeface="+mj-lt"/>
              </a:defRPr>
            </a:lvl1pPr>
          </a:lstStyle>
          <a:p>
            <a:r>
              <a:rPr lang="en-GB">
                <a:latin typeface="Poppins ExtraBold" panose="00000900000000000000" pitchFamily="2" charset="0"/>
                <a:cs typeface="Poppins ExtraBold" panose="00000900000000000000" pitchFamily="2" charset="0"/>
              </a:rPr>
              <a:t>Title</a:t>
            </a:r>
          </a:p>
        </p:txBody>
      </p:sp>
      <p:sp>
        <p:nvSpPr>
          <p:cNvPr id="3" name="Text">
            <a:extLst>
              <a:ext uri="{FF2B5EF4-FFF2-40B4-BE49-F238E27FC236}">
                <a16:creationId xmlns:a16="http://schemas.microsoft.com/office/drawing/2014/main" id="{EB30C912-7349-99C9-7BB4-13B92C1F9085}"/>
              </a:ext>
            </a:extLst>
          </p:cNvPr>
          <p:cNvSpPr>
            <a:spLocks noGrp="1"/>
          </p:cNvSpPr>
          <p:nvPr>
            <p:ph type="body" sz="quarter" idx="12" hasCustomPrompt="1"/>
          </p:nvPr>
        </p:nvSpPr>
        <p:spPr>
          <a:xfrm>
            <a:off x="3567065" y="1511930"/>
            <a:ext cx="7786734" cy="4999996"/>
          </a:xfrm>
          <a:prstGeom prst="rect">
            <a:avLst/>
          </a:prstGeom>
        </p:spPr>
        <p:txBody>
          <a:bodyPr/>
          <a:lstStyle>
            <a:lvl1pPr marL="0" indent="0">
              <a:buNone/>
              <a:defRPr sz="2000"/>
            </a:lvl1pPr>
          </a:lstStyle>
          <a:p>
            <a:pPr lvl="0"/>
            <a:r>
              <a:rPr lang="en-GB"/>
              <a:t>Insert text</a:t>
            </a:r>
          </a:p>
        </p:txBody>
      </p:sp>
    </p:spTree>
    <p:extLst>
      <p:ext uri="{BB962C8B-B14F-4D97-AF65-F5344CB8AC3E}">
        <p14:creationId xmlns:p14="http://schemas.microsoft.com/office/powerpoint/2010/main" val="3825020515"/>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 Progression">
    <p:spTree>
      <p:nvGrpSpPr>
        <p:cNvPr id="1" name=""/>
        <p:cNvGrpSpPr/>
        <p:nvPr/>
      </p:nvGrpSpPr>
      <p:grpSpPr>
        <a:xfrm>
          <a:off x="0" y="0"/>
          <a:ext cx="0" cy="0"/>
          <a:chOff x="0" y="0"/>
          <a:chExt cx="0" cy="0"/>
        </a:xfrm>
      </p:grpSpPr>
      <p:sp>
        <p:nvSpPr>
          <p:cNvPr id="9" name="Block 4">
            <a:extLst>
              <a:ext uri="{FF2B5EF4-FFF2-40B4-BE49-F238E27FC236}">
                <a16:creationId xmlns:a16="http://schemas.microsoft.com/office/drawing/2014/main" id="{68535C6B-90BA-3D14-0A25-AF68FFAEB13D}"/>
              </a:ext>
            </a:extLst>
          </p:cNvPr>
          <p:cNvSpPr>
            <a:spLocks/>
          </p:cNvSpPr>
          <p:nvPr/>
        </p:nvSpPr>
        <p:spPr>
          <a:xfrm>
            <a:off x="9142801" y="0"/>
            <a:ext cx="3049200" cy="6858000"/>
          </a:xfrm>
          <a:prstGeom prst="rect">
            <a:avLst/>
          </a:prstGeom>
          <a:solidFill>
            <a:schemeClr val="tx2">
              <a:lumMod val="20000"/>
              <a:lumOff val="8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Image 4">
            <a:extLst>
              <a:ext uri="{FF2B5EF4-FFF2-40B4-BE49-F238E27FC236}">
                <a16:creationId xmlns:a16="http://schemas.microsoft.com/office/drawing/2014/main" id="{8D8AB2B2-4AD7-52D4-3551-F0536B74B3E8}"/>
              </a:ext>
            </a:extLst>
          </p:cNvPr>
          <p:cNvSpPr>
            <a:spLocks noGrp="1"/>
          </p:cNvSpPr>
          <p:nvPr>
            <p:ph sz="quarter" idx="32" hasCustomPrompt="1"/>
          </p:nvPr>
        </p:nvSpPr>
        <p:spPr>
          <a:xfrm>
            <a:off x="9828847" y="4397268"/>
            <a:ext cx="1742400" cy="1741488"/>
          </a:xfrm>
          <a:prstGeom prst="rect">
            <a:avLst/>
          </a:prstGeom>
        </p:spPr>
        <p:txBody>
          <a:bodyPr/>
          <a:lstStyle>
            <a:lvl1pPr marL="0" indent="0">
              <a:buNone/>
              <a:defRPr sz="2000"/>
            </a:lvl1pPr>
          </a:lstStyle>
          <a:p>
            <a:pPr lvl="0"/>
            <a:r>
              <a:rPr lang="en-GB"/>
              <a:t>Icon...</a:t>
            </a:r>
          </a:p>
        </p:txBody>
      </p:sp>
      <p:sp>
        <p:nvSpPr>
          <p:cNvPr id="21" name="Text 4">
            <a:extLst>
              <a:ext uri="{FF2B5EF4-FFF2-40B4-BE49-F238E27FC236}">
                <a16:creationId xmlns:a16="http://schemas.microsoft.com/office/drawing/2014/main" id="{69D332FD-2403-4AC7-8598-8BA7B50228B2}"/>
              </a:ext>
            </a:extLst>
          </p:cNvPr>
          <p:cNvSpPr>
            <a:spLocks noGrp="1"/>
          </p:cNvSpPr>
          <p:nvPr>
            <p:ph type="body" sz="quarter" idx="34" hasCustomPrompt="1"/>
          </p:nvPr>
        </p:nvSpPr>
        <p:spPr>
          <a:xfrm>
            <a:off x="9411358" y="884236"/>
            <a:ext cx="2512088" cy="3286125"/>
          </a:xfrm>
          <a:prstGeom prst="rect">
            <a:avLst/>
          </a:prstGeom>
        </p:spPr>
        <p:txBody>
          <a:bodyPr/>
          <a:lstStyle>
            <a:lvl1pPr marL="0" indent="0">
              <a:buNone/>
              <a:defRPr sz="2000"/>
            </a:lvl1pPr>
          </a:lstStyle>
          <a:p>
            <a:pPr lvl="0"/>
            <a:r>
              <a:rPr lang="en-GB"/>
              <a:t>Body</a:t>
            </a:r>
          </a:p>
        </p:txBody>
      </p:sp>
      <p:sp>
        <p:nvSpPr>
          <p:cNvPr id="20" name="Title 4">
            <a:extLst>
              <a:ext uri="{FF2B5EF4-FFF2-40B4-BE49-F238E27FC236}">
                <a16:creationId xmlns:a16="http://schemas.microsoft.com/office/drawing/2014/main" id="{8033A518-ECB4-2DD8-084E-0F726B0F4E1C}"/>
              </a:ext>
            </a:extLst>
          </p:cNvPr>
          <p:cNvSpPr>
            <a:spLocks noGrp="1"/>
          </p:cNvSpPr>
          <p:nvPr>
            <p:ph type="body" sz="quarter" idx="33" hasCustomPrompt="1"/>
          </p:nvPr>
        </p:nvSpPr>
        <p:spPr>
          <a:xfrm>
            <a:off x="9411357" y="220661"/>
            <a:ext cx="2512088" cy="498475"/>
          </a:xfrm>
          <a:prstGeom prst="rect">
            <a:avLst/>
          </a:prstGeom>
        </p:spPr>
        <p:txBody>
          <a:bodyPr/>
          <a:lstStyle>
            <a:lvl1pPr marL="0" indent="0">
              <a:buNone/>
              <a:defRPr sz="2400">
                <a:latin typeface="+mj-lt"/>
              </a:defRPr>
            </a:lvl1pPr>
          </a:lstStyle>
          <a:p>
            <a:pPr lvl="0"/>
            <a:r>
              <a:rPr lang="en-US"/>
              <a:t>Title</a:t>
            </a:r>
            <a:endParaRPr lang="en-GB"/>
          </a:p>
        </p:txBody>
      </p:sp>
      <p:sp>
        <p:nvSpPr>
          <p:cNvPr id="8" name="Block 3">
            <a:extLst>
              <a:ext uri="{FF2B5EF4-FFF2-40B4-BE49-F238E27FC236}">
                <a16:creationId xmlns:a16="http://schemas.microsoft.com/office/drawing/2014/main" id="{D8025E56-429A-4D30-CF15-308649131809}"/>
              </a:ext>
            </a:extLst>
          </p:cNvPr>
          <p:cNvSpPr>
            <a:spLocks/>
          </p:cNvSpPr>
          <p:nvPr userDrawn="1"/>
        </p:nvSpPr>
        <p:spPr>
          <a:xfrm>
            <a:off x="6093602" y="0"/>
            <a:ext cx="3049200" cy="6858000"/>
          </a:xfrm>
          <a:prstGeom prst="rect">
            <a:avLst/>
          </a:prstGeom>
          <a:solidFill>
            <a:schemeClr val="tx2">
              <a:lumMod val="40000"/>
              <a:lumOff val="6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Image 3">
            <a:extLst>
              <a:ext uri="{FF2B5EF4-FFF2-40B4-BE49-F238E27FC236}">
                <a16:creationId xmlns:a16="http://schemas.microsoft.com/office/drawing/2014/main" id="{4D5F8CDE-6793-FCFD-2117-4C4669B3C674}"/>
              </a:ext>
            </a:extLst>
          </p:cNvPr>
          <p:cNvSpPr>
            <a:spLocks noGrp="1"/>
          </p:cNvSpPr>
          <p:nvPr>
            <p:ph sz="quarter" idx="29" hasCustomPrompt="1"/>
          </p:nvPr>
        </p:nvSpPr>
        <p:spPr>
          <a:xfrm>
            <a:off x="6768843" y="4397268"/>
            <a:ext cx="1742400" cy="1741488"/>
          </a:xfrm>
          <a:prstGeom prst="rect">
            <a:avLst/>
          </a:prstGeom>
        </p:spPr>
        <p:txBody>
          <a:bodyPr/>
          <a:lstStyle>
            <a:lvl1pPr marL="0" indent="0">
              <a:buNone/>
              <a:defRPr sz="2000"/>
            </a:lvl1pPr>
          </a:lstStyle>
          <a:p>
            <a:pPr lvl="0"/>
            <a:r>
              <a:rPr lang="en-GB"/>
              <a:t>Icon...</a:t>
            </a:r>
          </a:p>
        </p:txBody>
      </p:sp>
      <p:sp>
        <p:nvSpPr>
          <p:cNvPr id="18" name="Text 3">
            <a:extLst>
              <a:ext uri="{FF2B5EF4-FFF2-40B4-BE49-F238E27FC236}">
                <a16:creationId xmlns:a16="http://schemas.microsoft.com/office/drawing/2014/main" id="{495949CC-2A94-443A-DB10-C97035E718CC}"/>
              </a:ext>
            </a:extLst>
          </p:cNvPr>
          <p:cNvSpPr>
            <a:spLocks noGrp="1"/>
          </p:cNvSpPr>
          <p:nvPr>
            <p:ph type="body" sz="quarter" idx="31" hasCustomPrompt="1"/>
          </p:nvPr>
        </p:nvSpPr>
        <p:spPr>
          <a:xfrm>
            <a:off x="6351354" y="884236"/>
            <a:ext cx="2512088" cy="3286125"/>
          </a:xfrm>
          <a:prstGeom prst="rect">
            <a:avLst/>
          </a:prstGeom>
        </p:spPr>
        <p:txBody>
          <a:bodyPr/>
          <a:lstStyle>
            <a:lvl1pPr marL="0" indent="0">
              <a:buNone/>
              <a:defRPr sz="2000"/>
            </a:lvl1pPr>
          </a:lstStyle>
          <a:p>
            <a:pPr lvl="0"/>
            <a:r>
              <a:rPr lang="en-GB"/>
              <a:t>Body</a:t>
            </a:r>
          </a:p>
        </p:txBody>
      </p:sp>
      <p:sp>
        <p:nvSpPr>
          <p:cNvPr id="17" name="Title 3">
            <a:extLst>
              <a:ext uri="{FF2B5EF4-FFF2-40B4-BE49-F238E27FC236}">
                <a16:creationId xmlns:a16="http://schemas.microsoft.com/office/drawing/2014/main" id="{77F8B4B4-4087-5FAE-E034-95E21FD73FE7}"/>
              </a:ext>
            </a:extLst>
          </p:cNvPr>
          <p:cNvSpPr>
            <a:spLocks noGrp="1"/>
          </p:cNvSpPr>
          <p:nvPr>
            <p:ph type="body" sz="quarter" idx="30" hasCustomPrompt="1"/>
          </p:nvPr>
        </p:nvSpPr>
        <p:spPr>
          <a:xfrm>
            <a:off x="6351353" y="220661"/>
            <a:ext cx="2512088" cy="498475"/>
          </a:xfrm>
          <a:prstGeom prst="rect">
            <a:avLst/>
          </a:prstGeom>
        </p:spPr>
        <p:txBody>
          <a:bodyPr/>
          <a:lstStyle>
            <a:lvl1pPr marL="0" indent="0">
              <a:buNone/>
              <a:defRPr sz="2400">
                <a:latin typeface="+mj-lt"/>
              </a:defRPr>
            </a:lvl1pPr>
          </a:lstStyle>
          <a:p>
            <a:pPr lvl="0"/>
            <a:r>
              <a:rPr lang="en-US"/>
              <a:t>Title</a:t>
            </a:r>
            <a:endParaRPr lang="en-GB"/>
          </a:p>
        </p:txBody>
      </p:sp>
      <p:sp>
        <p:nvSpPr>
          <p:cNvPr id="7" name="Block 2">
            <a:extLst>
              <a:ext uri="{FF2B5EF4-FFF2-40B4-BE49-F238E27FC236}">
                <a16:creationId xmlns:a16="http://schemas.microsoft.com/office/drawing/2014/main" id="{42765338-E825-8247-13CF-8945C88359B5}"/>
              </a:ext>
            </a:extLst>
          </p:cNvPr>
          <p:cNvSpPr>
            <a:spLocks/>
          </p:cNvSpPr>
          <p:nvPr/>
        </p:nvSpPr>
        <p:spPr>
          <a:xfrm>
            <a:off x="3049199" y="0"/>
            <a:ext cx="3049200" cy="6858000"/>
          </a:xfrm>
          <a:prstGeom prst="rect">
            <a:avLst/>
          </a:prstGeom>
          <a:solidFill>
            <a:schemeClr val="tx2">
              <a:lumMod val="60000"/>
              <a:lumOff val="4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mage 2">
            <a:extLst>
              <a:ext uri="{FF2B5EF4-FFF2-40B4-BE49-F238E27FC236}">
                <a16:creationId xmlns:a16="http://schemas.microsoft.com/office/drawing/2014/main" id="{F818BB13-770A-5875-BDCF-761C294CA279}"/>
              </a:ext>
            </a:extLst>
          </p:cNvPr>
          <p:cNvSpPr>
            <a:spLocks noGrp="1"/>
          </p:cNvSpPr>
          <p:nvPr>
            <p:ph sz="quarter" idx="26" hasCustomPrompt="1"/>
          </p:nvPr>
        </p:nvSpPr>
        <p:spPr>
          <a:xfrm>
            <a:off x="3724442" y="4397268"/>
            <a:ext cx="1742400" cy="1741488"/>
          </a:xfrm>
          <a:prstGeom prst="rect">
            <a:avLst/>
          </a:prstGeom>
        </p:spPr>
        <p:txBody>
          <a:bodyPr/>
          <a:lstStyle>
            <a:lvl1pPr marL="0" indent="0">
              <a:buNone/>
              <a:defRPr sz="2000"/>
            </a:lvl1pPr>
          </a:lstStyle>
          <a:p>
            <a:pPr lvl="0"/>
            <a:r>
              <a:rPr lang="en-GB"/>
              <a:t>Icon...</a:t>
            </a:r>
          </a:p>
        </p:txBody>
      </p:sp>
      <p:sp>
        <p:nvSpPr>
          <p:cNvPr id="12" name="Text 2">
            <a:extLst>
              <a:ext uri="{FF2B5EF4-FFF2-40B4-BE49-F238E27FC236}">
                <a16:creationId xmlns:a16="http://schemas.microsoft.com/office/drawing/2014/main" id="{0D24FF3B-1FBA-90FD-E4E8-48554EE2B44B}"/>
              </a:ext>
            </a:extLst>
          </p:cNvPr>
          <p:cNvSpPr>
            <a:spLocks noGrp="1"/>
          </p:cNvSpPr>
          <p:nvPr>
            <p:ph type="body" sz="quarter" idx="28" hasCustomPrompt="1"/>
          </p:nvPr>
        </p:nvSpPr>
        <p:spPr>
          <a:xfrm>
            <a:off x="3306953" y="884236"/>
            <a:ext cx="2512088" cy="3286125"/>
          </a:xfrm>
          <a:prstGeom prst="rect">
            <a:avLst/>
          </a:prstGeom>
        </p:spPr>
        <p:txBody>
          <a:bodyPr/>
          <a:lstStyle>
            <a:lvl1pPr marL="0" indent="0">
              <a:buNone/>
              <a:defRPr sz="2000"/>
            </a:lvl1pPr>
          </a:lstStyle>
          <a:p>
            <a:pPr lvl="0"/>
            <a:r>
              <a:rPr lang="en-GB"/>
              <a:t>Body</a:t>
            </a:r>
          </a:p>
        </p:txBody>
      </p:sp>
      <p:sp>
        <p:nvSpPr>
          <p:cNvPr id="11" name="Title 2">
            <a:extLst>
              <a:ext uri="{FF2B5EF4-FFF2-40B4-BE49-F238E27FC236}">
                <a16:creationId xmlns:a16="http://schemas.microsoft.com/office/drawing/2014/main" id="{FAF7E38D-112D-9A77-77DA-773F5750B64B}"/>
              </a:ext>
            </a:extLst>
          </p:cNvPr>
          <p:cNvSpPr>
            <a:spLocks noGrp="1"/>
          </p:cNvSpPr>
          <p:nvPr>
            <p:ph type="body" sz="quarter" idx="27" hasCustomPrompt="1"/>
          </p:nvPr>
        </p:nvSpPr>
        <p:spPr>
          <a:xfrm>
            <a:off x="3306952" y="220661"/>
            <a:ext cx="2512088" cy="498475"/>
          </a:xfrm>
          <a:prstGeom prst="rect">
            <a:avLst/>
          </a:prstGeom>
        </p:spPr>
        <p:txBody>
          <a:bodyPr/>
          <a:lstStyle>
            <a:lvl1pPr marL="0" indent="0">
              <a:buNone/>
              <a:defRPr sz="2400">
                <a:latin typeface="+mj-lt"/>
              </a:defRPr>
            </a:lvl1pPr>
          </a:lstStyle>
          <a:p>
            <a:pPr lvl="0"/>
            <a:r>
              <a:rPr lang="en-US"/>
              <a:t>Title</a:t>
            </a:r>
            <a:endParaRPr lang="en-GB"/>
          </a:p>
        </p:txBody>
      </p:sp>
      <p:sp>
        <p:nvSpPr>
          <p:cNvPr id="6" name="Block 1">
            <a:extLst>
              <a:ext uri="{FF2B5EF4-FFF2-40B4-BE49-F238E27FC236}">
                <a16:creationId xmlns:a16="http://schemas.microsoft.com/office/drawing/2014/main" id="{79548AFF-DA47-DF48-BEDE-10AB1F1D72B3}"/>
              </a:ext>
            </a:extLst>
          </p:cNvPr>
          <p:cNvSpPr>
            <a:spLocks/>
          </p:cNvSpPr>
          <p:nvPr/>
        </p:nvSpPr>
        <p:spPr>
          <a:xfrm>
            <a:off x="0" y="0"/>
            <a:ext cx="3049200" cy="6858000"/>
          </a:xfrm>
          <a:prstGeom prst="rect">
            <a:avLst/>
          </a:prstGeom>
          <a:solidFill>
            <a:schemeClr val="tx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Image 1">
            <a:extLst>
              <a:ext uri="{FF2B5EF4-FFF2-40B4-BE49-F238E27FC236}">
                <a16:creationId xmlns:a16="http://schemas.microsoft.com/office/drawing/2014/main" id="{A40E94CF-BB6E-9B42-7EFE-60DC02AF8FBB}"/>
              </a:ext>
            </a:extLst>
          </p:cNvPr>
          <p:cNvSpPr>
            <a:spLocks noGrp="1"/>
          </p:cNvSpPr>
          <p:nvPr userDrawn="1">
            <p:ph sz="quarter" idx="14" hasCustomPrompt="1"/>
          </p:nvPr>
        </p:nvSpPr>
        <p:spPr>
          <a:xfrm>
            <a:off x="648602" y="4397270"/>
            <a:ext cx="1742400" cy="1741488"/>
          </a:xfrm>
          <a:prstGeom prst="rect">
            <a:avLst/>
          </a:prstGeom>
        </p:spPr>
        <p:txBody>
          <a:bodyPr/>
          <a:lstStyle>
            <a:lvl1pPr marL="0" indent="0">
              <a:buNone/>
              <a:defRPr sz="2000"/>
            </a:lvl1pPr>
          </a:lstStyle>
          <a:p>
            <a:pPr lvl="0"/>
            <a:r>
              <a:rPr lang="en-GB"/>
              <a:t>Icon...</a:t>
            </a:r>
          </a:p>
        </p:txBody>
      </p:sp>
      <p:sp>
        <p:nvSpPr>
          <p:cNvPr id="50" name="Text 1">
            <a:extLst>
              <a:ext uri="{FF2B5EF4-FFF2-40B4-BE49-F238E27FC236}">
                <a16:creationId xmlns:a16="http://schemas.microsoft.com/office/drawing/2014/main" id="{34EEF874-632E-0EBC-5F6E-3250076CDFEB}"/>
              </a:ext>
            </a:extLst>
          </p:cNvPr>
          <p:cNvSpPr>
            <a:spLocks noGrp="1"/>
          </p:cNvSpPr>
          <p:nvPr userDrawn="1">
            <p:ph type="body" sz="quarter" idx="19" hasCustomPrompt="1"/>
          </p:nvPr>
        </p:nvSpPr>
        <p:spPr>
          <a:xfrm>
            <a:off x="231113" y="884238"/>
            <a:ext cx="2512088" cy="3286125"/>
          </a:xfrm>
          <a:prstGeom prst="rect">
            <a:avLst/>
          </a:prstGeom>
        </p:spPr>
        <p:txBody>
          <a:bodyPr/>
          <a:lstStyle>
            <a:lvl1pPr marL="0" indent="0">
              <a:buNone/>
              <a:defRPr sz="2000"/>
            </a:lvl1pPr>
          </a:lstStyle>
          <a:p>
            <a:pPr lvl="0"/>
            <a:r>
              <a:rPr lang="en-GB"/>
              <a:t>Body</a:t>
            </a:r>
          </a:p>
        </p:txBody>
      </p:sp>
      <p:sp>
        <p:nvSpPr>
          <p:cNvPr id="48" name="Title 1">
            <a:extLst>
              <a:ext uri="{FF2B5EF4-FFF2-40B4-BE49-F238E27FC236}">
                <a16:creationId xmlns:a16="http://schemas.microsoft.com/office/drawing/2014/main" id="{7BE02702-E456-DA8C-F58D-73EA9E07C55B}"/>
              </a:ext>
            </a:extLst>
          </p:cNvPr>
          <p:cNvSpPr>
            <a:spLocks noGrp="1"/>
          </p:cNvSpPr>
          <p:nvPr userDrawn="1">
            <p:ph type="body" sz="quarter" idx="18" hasCustomPrompt="1"/>
          </p:nvPr>
        </p:nvSpPr>
        <p:spPr>
          <a:xfrm>
            <a:off x="231112" y="220663"/>
            <a:ext cx="2512088" cy="498475"/>
          </a:xfrm>
          <a:prstGeom prst="rect">
            <a:avLst/>
          </a:prstGeom>
        </p:spPr>
        <p:txBody>
          <a:bodyPr/>
          <a:lstStyle>
            <a:lvl1pPr marL="0" indent="0">
              <a:buNone/>
              <a:defRPr sz="2400">
                <a:latin typeface="+mj-lt"/>
              </a:defRPr>
            </a:lvl1pPr>
          </a:lstStyle>
          <a:p>
            <a:pPr lvl="0"/>
            <a:r>
              <a:rPr lang="en-US"/>
              <a:t>Title</a:t>
            </a:r>
            <a:endParaRPr lang="en-GB"/>
          </a:p>
        </p:txBody>
      </p:sp>
    </p:spTree>
    <p:extLst>
      <p:ext uri="{BB962C8B-B14F-4D97-AF65-F5344CB8AC3E}">
        <p14:creationId xmlns:p14="http://schemas.microsoft.com/office/powerpoint/2010/main" val="280343689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pening">
    <p:bg>
      <p:bgRef idx="1001">
        <a:schemeClr val="bg1"/>
      </p:bgRef>
    </p:bg>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8AFF3ECB-C40E-2505-BF53-84C64D3B6F60}"/>
              </a:ext>
            </a:extLst>
          </p:cNvPr>
          <p:cNvSpPr/>
          <p:nvPr userDrawn="1"/>
        </p:nvSpPr>
        <p:spPr>
          <a:xfrm>
            <a:off x="0" y="-1"/>
            <a:ext cx="12192000" cy="560438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a:extLst>
              <a:ext uri="{FF2B5EF4-FFF2-40B4-BE49-F238E27FC236}">
                <a16:creationId xmlns:a16="http://schemas.microsoft.com/office/drawing/2014/main" id="{760871F8-A71A-57F7-E270-3F39E2CB3959}"/>
              </a:ext>
            </a:extLst>
          </p:cNvPr>
          <p:cNvSpPr>
            <a:spLocks noGrp="1"/>
          </p:cNvSpPr>
          <p:nvPr>
            <p:ph type="body" sz="quarter" idx="10" hasCustomPrompt="1"/>
          </p:nvPr>
        </p:nvSpPr>
        <p:spPr>
          <a:xfrm>
            <a:off x="2143125" y="2350539"/>
            <a:ext cx="7905750" cy="1255787"/>
          </a:xfrm>
          <a:prstGeom prst="rect">
            <a:avLst/>
          </a:prstGeom>
        </p:spPr>
        <p:txBody>
          <a:bodyPr/>
          <a:lstStyle>
            <a:lvl1pPr marL="0" indent="0" algn="ctr">
              <a:buNone/>
              <a:defRPr sz="8800" b="1" i="0">
                <a:solidFill>
                  <a:schemeClr val="bg1"/>
                </a:solidFill>
                <a:latin typeface="+mj-lt"/>
              </a:defRPr>
            </a:lvl1pPr>
          </a:lstStyle>
          <a:p>
            <a:pPr lvl="0"/>
            <a:r>
              <a:rPr lang="en-US"/>
              <a:t>TITLE</a:t>
            </a:r>
          </a:p>
        </p:txBody>
      </p:sp>
      <p:sp>
        <p:nvSpPr>
          <p:cNvPr id="4" name="Text">
            <a:extLst>
              <a:ext uri="{FF2B5EF4-FFF2-40B4-BE49-F238E27FC236}">
                <a16:creationId xmlns:a16="http://schemas.microsoft.com/office/drawing/2014/main" id="{71BC1860-2A8C-37F5-B874-2F2D5D7FF259}"/>
              </a:ext>
            </a:extLst>
          </p:cNvPr>
          <p:cNvSpPr>
            <a:spLocks noGrp="1"/>
          </p:cNvSpPr>
          <p:nvPr>
            <p:ph type="body" sz="quarter" idx="11" hasCustomPrompt="1"/>
          </p:nvPr>
        </p:nvSpPr>
        <p:spPr>
          <a:xfrm>
            <a:off x="2143125" y="3682926"/>
            <a:ext cx="7905749" cy="376327"/>
          </a:xfrm>
          <a:prstGeom prst="rect">
            <a:avLst/>
          </a:prstGeom>
        </p:spPr>
        <p:txBody>
          <a:bodyPr anchor="ctr"/>
          <a:lstStyle>
            <a:lvl1pPr marL="0" indent="0" algn="ctr">
              <a:buNone/>
              <a:defRPr sz="2000" i="0">
                <a:solidFill>
                  <a:schemeClr val="bg1"/>
                </a:solidFill>
                <a:latin typeface="+mn-lt"/>
              </a:defRPr>
            </a:lvl1pPr>
          </a:lstStyle>
          <a:p>
            <a:pPr lvl="0"/>
            <a:r>
              <a:rPr lang="en-US"/>
              <a:t>Subtitle</a:t>
            </a:r>
          </a:p>
        </p:txBody>
      </p:sp>
      <p:pic>
        <p:nvPicPr>
          <p:cNvPr id="5" name="YE Logo">
            <a:extLst>
              <a:ext uri="{FF2B5EF4-FFF2-40B4-BE49-F238E27FC236}">
                <a16:creationId xmlns:a16="http://schemas.microsoft.com/office/drawing/2014/main" id="{4B5267C0-AE45-397E-9551-7B2A68AD8E90}"/>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10048876" y="5680986"/>
            <a:ext cx="2103594" cy="1151064"/>
          </a:xfrm>
          <a:prstGeom prst="rect">
            <a:avLst/>
          </a:prstGeom>
        </p:spPr>
      </p:pic>
    </p:spTree>
    <p:extLst>
      <p:ext uri="{BB962C8B-B14F-4D97-AF65-F5344CB8AC3E}">
        <p14:creationId xmlns:p14="http://schemas.microsoft.com/office/powerpoint/2010/main" val="373784631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all to Action">
    <p:bg>
      <p:bgPr>
        <a:solidFill>
          <a:schemeClr val="bg2"/>
        </a:solidFill>
        <a:effectLst/>
      </p:bgPr>
    </p:bg>
    <p:spTree>
      <p:nvGrpSpPr>
        <p:cNvPr id="1" name=""/>
        <p:cNvGrpSpPr/>
        <p:nvPr/>
      </p:nvGrpSpPr>
      <p:grpSpPr>
        <a:xfrm>
          <a:off x="0" y="0"/>
          <a:ext cx="0" cy="0"/>
          <a:chOff x="0" y="0"/>
          <a:chExt cx="0" cy="0"/>
        </a:xfrm>
      </p:grpSpPr>
      <p:sp>
        <p:nvSpPr>
          <p:cNvPr id="2" name="Background">
            <a:extLst>
              <a:ext uri="{FF2B5EF4-FFF2-40B4-BE49-F238E27FC236}">
                <a16:creationId xmlns:a16="http://schemas.microsoft.com/office/drawing/2014/main" id="{1039C382-4603-EC78-5F02-9BA6A611F4C0}"/>
              </a:ext>
            </a:extLst>
          </p:cNvPr>
          <p:cNvSpPr>
            <a:spLocks/>
          </p:cNvSpPr>
          <p:nvPr userDrawn="1"/>
        </p:nvSpPr>
        <p:spPr>
          <a:xfrm>
            <a:off x="0" y="-1"/>
            <a:ext cx="12192000" cy="56043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a:extLst>
              <a:ext uri="{FF2B5EF4-FFF2-40B4-BE49-F238E27FC236}">
                <a16:creationId xmlns:a16="http://schemas.microsoft.com/office/drawing/2014/main" id="{71BC1860-2A8C-37F5-B874-2F2D5D7FF259}"/>
              </a:ext>
            </a:extLst>
          </p:cNvPr>
          <p:cNvSpPr>
            <a:spLocks noGrp="1"/>
          </p:cNvSpPr>
          <p:nvPr>
            <p:ph type="body" sz="quarter" idx="11" hasCustomPrompt="1"/>
          </p:nvPr>
        </p:nvSpPr>
        <p:spPr>
          <a:xfrm>
            <a:off x="1733441" y="2292075"/>
            <a:ext cx="8725117" cy="914400"/>
          </a:xfrm>
          <a:prstGeom prst="rect">
            <a:avLst/>
          </a:prstGeom>
        </p:spPr>
        <p:txBody>
          <a:bodyPr anchor="ctr"/>
          <a:lstStyle>
            <a:lvl1pPr marL="0" indent="0" algn="ctr">
              <a:buNone/>
              <a:defRPr sz="2000" i="0">
                <a:solidFill>
                  <a:schemeClr val="tx1"/>
                </a:solidFill>
                <a:latin typeface="+mn-lt"/>
              </a:defRPr>
            </a:lvl1pPr>
          </a:lstStyle>
          <a:p>
            <a:pPr lvl="0"/>
            <a:r>
              <a:rPr lang="en-US"/>
              <a:t>Blurb</a:t>
            </a:r>
          </a:p>
        </p:txBody>
      </p:sp>
      <p:sp>
        <p:nvSpPr>
          <p:cNvPr id="3" name="QR Code">
            <a:extLst>
              <a:ext uri="{FF2B5EF4-FFF2-40B4-BE49-F238E27FC236}">
                <a16:creationId xmlns:a16="http://schemas.microsoft.com/office/drawing/2014/main" id="{854E0EEB-7986-2362-B8F7-A6F01B3E7F7F}"/>
              </a:ext>
            </a:extLst>
          </p:cNvPr>
          <p:cNvSpPr>
            <a:spLocks noGrp="1" noRot="1" noMove="1" noResize="1" noEditPoints="1" noAdjustHandles="1" noChangeArrowheads="1" noChangeShapeType="1"/>
          </p:cNvSpPr>
          <p:nvPr>
            <p:ph type="pic" sz="quarter" idx="12" hasCustomPrompt="1"/>
          </p:nvPr>
        </p:nvSpPr>
        <p:spPr>
          <a:xfrm>
            <a:off x="5354096" y="3611955"/>
            <a:ext cx="1483806" cy="1483806"/>
          </a:xfrm>
          <a:prstGeom prst="rect">
            <a:avLst/>
          </a:prstGeom>
        </p:spPr>
        <p:txBody>
          <a:bodyPr/>
          <a:lstStyle>
            <a:lvl1pPr marL="0" indent="0" algn="ctr">
              <a:buNone/>
              <a:defRPr sz="2000"/>
            </a:lvl1pPr>
          </a:lstStyle>
          <a:p>
            <a:r>
              <a:rPr lang="en-GB"/>
              <a:t>QR Code</a:t>
            </a:r>
          </a:p>
        </p:txBody>
      </p:sp>
      <p:pic>
        <p:nvPicPr>
          <p:cNvPr id="5" name="Arrow" descr="Arrow: Rotate right with solid fill">
            <a:extLst>
              <a:ext uri="{FF2B5EF4-FFF2-40B4-BE49-F238E27FC236}">
                <a16:creationId xmlns:a16="http://schemas.microsoft.com/office/drawing/2014/main" id="{212A8467-172B-6197-4451-11B2967CDBEC}"/>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7096202" y="3361335"/>
            <a:ext cx="914400" cy="914400"/>
          </a:xfrm>
          <a:prstGeom prst="rect">
            <a:avLst/>
          </a:prstGeom>
        </p:spPr>
      </p:pic>
      <p:sp>
        <p:nvSpPr>
          <p:cNvPr id="11" name="Title">
            <a:extLst>
              <a:ext uri="{FF2B5EF4-FFF2-40B4-BE49-F238E27FC236}">
                <a16:creationId xmlns:a16="http://schemas.microsoft.com/office/drawing/2014/main" id="{3552977B-31EE-47AE-2E34-65E984534C5B}"/>
              </a:ext>
            </a:extLst>
          </p:cNvPr>
          <p:cNvSpPr>
            <a:spLocks noGrp="1"/>
          </p:cNvSpPr>
          <p:nvPr>
            <p:ph type="body" sz="quarter" idx="10" hasCustomPrompt="1"/>
          </p:nvPr>
        </p:nvSpPr>
        <p:spPr>
          <a:xfrm>
            <a:off x="1733441" y="881428"/>
            <a:ext cx="8725117" cy="1255787"/>
          </a:xfrm>
          <a:prstGeom prst="rect">
            <a:avLst/>
          </a:prstGeom>
        </p:spPr>
        <p:txBody>
          <a:bodyPr/>
          <a:lstStyle>
            <a:lvl1pPr marL="0" indent="0" algn="ctr">
              <a:buNone/>
              <a:defRPr sz="6000" b="1" i="0">
                <a:solidFill>
                  <a:schemeClr val="tx1"/>
                </a:solidFill>
                <a:latin typeface="+mj-lt"/>
              </a:defRPr>
            </a:lvl1pPr>
          </a:lstStyle>
          <a:p>
            <a:pPr lvl="0"/>
            <a:r>
              <a:rPr lang="en-US"/>
              <a:t>CALL TO ACTION</a:t>
            </a:r>
          </a:p>
        </p:txBody>
      </p:sp>
      <p:pic>
        <p:nvPicPr>
          <p:cNvPr id="6" name="YE Logo">
            <a:extLst>
              <a:ext uri="{FF2B5EF4-FFF2-40B4-BE49-F238E27FC236}">
                <a16:creationId xmlns:a16="http://schemas.microsoft.com/office/drawing/2014/main" id="{933A2CA0-65A5-D0AC-C392-5DAC681C939B}"/>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rcRect/>
          <a:stretch/>
        </p:blipFill>
        <p:spPr>
          <a:xfrm>
            <a:off x="10048876" y="5680986"/>
            <a:ext cx="2103594" cy="1151065"/>
          </a:xfrm>
          <a:prstGeom prst="rect">
            <a:avLst/>
          </a:prstGeom>
        </p:spPr>
      </p:pic>
    </p:spTree>
    <p:extLst>
      <p:ext uri="{BB962C8B-B14F-4D97-AF65-F5344CB8AC3E}">
        <p14:creationId xmlns:p14="http://schemas.microsoft.com/office/powerpoint/2010/main" val="889902981"/>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bg2"/>
        </a:solidFill>
        <a:effectLst/>
      </p:bgPr>
    </p:bg>
    <p:spTree>
      <p:nvGrpSpPr>
        <p:cNvPr id="1" name=""/>
        <p:cNvGrpSpPr/>
        <p:nvPr/>
      </p:nvGrpSpPr>
      <p:grpSpPr>
        <a:xfrm>
          <a:off x="0" y="0"/>
          <a:ext cx="0" cy="0"/>
          <a:chOff x="0" y="0"/>
          <a:chExt cx="0" cy="0"/>
        </a:xfrm>
      </p:grpSpPr>
      <p:sp>
        <p:nvSpPr>
          <p:cNvPr id="2" name="Background">
            <a:extLst>
              <a:ext uri="{FF2B5EF4-FFF2-40B4-BE49-F238E27FC236}">
                <a16:creationId xmlns:a16="http://schemas.microsoft.com/office/drawing/2014/main" id="{101C4AFF-20A5-9241-88EE-8A8E31EF0E0B}"/>
              </a:ext>
            </a:extLst>
          </p:cNvPr>
          <p:cNvSpPr/>
          <p:nvPr userDrawn="1"/>
        </p:nvSpPr>
        <p:spPr>
          <a:xfrm>
            <a:off x="0" y="0"/>
            <a:ext cx="12192000" cy="56043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7" name="Social Media Block">
            <a:extLst>
              <a:ext uri="{FF2B5EF4-FFF2-40B4-BE49-F238E27FC236}">
                <a16:creationId xmlns:a16="http://schemas.microsoft.com/office/drawing/2014/main" id="{90A1717A-5BD6-EEB8-320B-C4E114FAAE27}"/>
              </a:ext>
            </a:extLst>
          </p:cNvPr>
          <p:cNvGrpSpPr>
            <a:grpSpLocks noGrp="1" noUngrp="1" noRot="1" noMove="1" noResize="1"/>
          </p:cNvGrpSpPr>
          <p:nvPr userDrawn="1"/>
        </p:nvGrpSpPr>
        <p:grpSpPr>
          <a:xfrm>
            <a:off x="6767624" y="1690688"/>
            <a:ext cx="3984676" cy="2737962"/>
            <a:chOff x="6767624" y="1690688"/>
            <a:chExt cx="3984676" cy="2737962"/>
          </a:xfrm>
        </p:grpSpPr>
        <p:sp>
          <p:nvSpPr>
            <p:cNvPr id="23" name="Facebook">
              <a:extLst>
                <a:ext uri="{FF2B5EF4-FFF2-40B4-BE49-F238E27FC236}">
                  <a16:creationId xmlns:a16="http://schemas.microsoft.com/office/drawing/2014/main" id="{87405F54-1B83-FF68-6610-FD148F78CF5B}"/>
                </a:ext>
              </a:extLst>
            </p:cNvPr>
            <p:cNvSpPr txBox="1">
              <a:spLocks noGrp="1" noRot="1" noMove="1" noResize="1" noEditPoints="1" noAdjustHandles="1" noChangeArrowheads="1" noChangeShapeType="1"/>
            </p:cNvSpPr>
            <p:nvPr userDrawn="1"/>
          </p:nvSpPr>
          <p:spPr>
            <a:xfrm>
              <a:off x="7242824" y="1789684"/>
              <a:ext cx="3509476" cy="38027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dirty="0">
                  <a:solidFill>
                    <a:schemeClr val="tx1"/>
                  </a:solidFill>
                  <a:latin typeface="Poppins" panose="00000500000000000000" pitchFamily="2" charset="0"/>
                  <a:cs typeface="Poppins" panose="00000500000000000000" pitchFamily="2" charset="0"/>
                </a:rPr>
                <a:t>Young Enterprise</a:t>
              </a:r>
            </a:p>
            <a:p>
              <a:pPr marL="0" indent="0">
                <a:buFont typeface="Arial" panose="020B0604020202020204" pitchFamily="34" charset="0"/>
                <a:buNone/>
              </a:pPr>
              <a:endParaRPr lang="en-GB" sz="2000" dirty="0">
                <a:solidFill>
                  <a:schemeClr val="tx1"/>
                </a:solidFill>
                <a:latin typeface="Poppins" panose="00000500000000000000" pitchFamily="2" charset="0"/>
                <a:cs typeface="Poppins" panose="00000500000000000000" pitchFamily="2" charset="0"/>
              </a:endParaRPr>
            </a:p>
          </p:txBody>
        </p:sp>
        <p:pic>
          <p:nvPicPr>
            <p:cNvPr id="16" name="Facebook Logo" descr="A black letter f in a white circle&#10;&#10;Description automatically generated">
              <a:extLst>
                <a:ext uri="{FF2B5EF4-FFF2-40B4-BE49-F238E27FC236}">
                  <a16:creationId xmlns:a16="http://schemas.microsoft.com/office/drawing/2014/main" id="{130DDC43-9B72-F29D-3611-B8336BDB9DC7}"/>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6770672" y="1690688"/>
              <a:ext cx="475655" cy="475655"/>
            </a:xfrm>
            <a:prstGeom prst="rect">
              <a:avLst/>
            </a:prstGeom>
          </p:spPr>
        </p:pic>
        <p:sp>
          <p:nvSpPr>
            <p:cNvPr id="24" name="X">
              <a:extLst>
                <a:ext uri="{FF2B5EF4-FFF2-40B4-BE49-F238E27FC236}">
                  <a16:creationId xmlns:a16="http://schemas.microsoft.com/office/drawing/2014/main" id="{B97DBB49-E309-2727-1F9A-E45A938BB924}"/>
                </a:ext>
              </a:extLst>
            </p:cNvPr>
            <p:cNvSpPr txBox="1">
              <a:spLocks noGrp="1" noRot="1" noMove="1" noResize="1" noEditPoints="1" noAdjustHandles="1" noChangeArrowheads="1" noChangeShapeType="1"/>
            </p:cNvSpPr>
            <p:nvPr userDrawn="1"/>
          </p:nvSpPr>
          <p:spPr>
            <a:xfrm>
              <a:off x="7242824" y="2894016"/>
              <a:ext cx="3509476" cy="38027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a:solidFill>
                    <a:schemeClr val="tx1"/>
                  </a:solidFill>
                  <a:latin typeface="Poppins" panose="00000500000000000000" pitchFamily="2" charset="0"/>
                  <a:cs typeface="Poppins" panose="00000500000000000000" pitchFamily="2" charset="0"/>
                </a:rPr>
                <a:t>@youngenterprise</a:t>
              </a:r>
            </a:p>
            <a:p>
              <a:pPr marL="0" indent="0">
                <a:buFont typeface="Arial" panose="020B0604020202020204" pitchFamily="34" charset="0"/>
                <a:buNone/>
              </a:pPr>
              <a:endParaRPr lang="en-GB" sz="2000">
                <a:solidFill>
                  <a:schemeClr val="tx1"/>
                </a:solidFill>
                <a:latin typeface="Poppins" panose="00000500000000000000" pitchFamily="2" charset="0"/>
                <a:cs typeface="Poppins" panose="00000500000000000000" pitchFamily="2" charset="0"/>
              </a:endParaRPr>
            </a:p>
          </p:txBody>
        </p:sp>
        <p:pic>
          <p:nvPicPr>
            <p:cNvPr id="17" name="X Logo" descr="A black and white logo&#10;&#10;Description automatically generated">
              <a:extLst>
                <a:ext uri="{FF2B5EF4-FFF2-40B4-BE49-F238E27FC236}">
                  <a16:creationId xmlns:a16="http://schemas.microsoft.com/office/drawing/2014/main" id="{D04463B1-1721-E814-5C3D-BEFD908C4B2E}"/>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6767624" y="2840075"/>
              <a:ext cx="475655" cy="475655"/>
            </a:xfrm>
            <a:prstGeom prst="rect">
              <a:avLst/>
            </a:prstGeom>
          </p:spPr>
        </p:pic>
        <p:sp>
          <p:nvSpPr>
            <p:cNvPr id="25" name="Instagram">
              <a:extLst>
                <a:ext uri="{FF2B5EF4-FFF2-40B4-BE49-F238E27FC236}">
                  <a16:creationId xmlns:a16="http://schemas.microsoft.com/office/drawing/2014/main" id="{1AFC1BA7-C8B1-6041-2175-1C51939E3795}"/>
                </a:ext>
              </a:extLst>
            </p:cNvPr>
            <p:cNvSpPr txBox="1">
              <a:spLocks noGrp="1" noRot="1" noMove="1" noResize="1" noEditPoints="1" noAdjustHandles="1" noChangeArrowheads="1" noChangeShapeType="1"/>
            </p:cNvSpPr>
            <p:nvPr userDrawn="1"/>
          </p:nvSpPr>
          <p:spPr>
            <a:xfrm>
              <a:off x="7242824" y="3439707"/>
              <a:ext cx="3509476" cy="38027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a:solidFill>
                    <a:schemeClr val="tx1"/>
                  </a:solidFill>
                  <a:latin typeface="Poppins" panose="00000500000000000000" pitchFamily="2" charset="0"/>
                  <a:cs typeface="Poppins" panose="00000500000000000000" pitchFamily="2" charset="0"/>
                </a:rPr>
                <a:t>@youngenterpriseuk</a:t>
              </a:r>
            </a:p>
            <a:p>
              <a:pPr marL="0" indent="0">
                <a:buFont typeface="Arial" panose="020B0604020202020204" pitchFamily="34" charset="0"/>
                <a:buNone/>
              </a:pPr>
              <a:endParaRPr lang="en-GB" sz="2000">
                <a:solidFill>
                  <a:schemeClr val="tx1"/>
                </a:solidFill>
                <a:latin typeface="Poppins" panose="00000500000000000000" pitchFamily="2" charset="0"/>
                <a:cs typeface="Poppins" panose="00000500000000000000" pitchFamily="2" charset="0"/>
              </a:endParaRPr>
            </a:p>
          </p:txBody>
        </p:sp>
        <p:pic>
          <p:nvPicPr>
            <p:cNvPr id="18" name="Instagram Logo" descr="A logo of a camera&#10;&#10;Description automatically generated">
              <a:extLst>
                <a:ext uri="{FF2B5EF4-FFF2-40B4-BE49-F238E27FC236}">
                  <a16:creationId xmlns:a16="http://schemas.microsoft.com/office/drawing/2014/main" id="{E7119933-39D9-E3E2-73BB-947B1C1A8415}"/>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tretch>
              <a:fillRect/>
            </a:stretch>
          </p:blipFill>
          <p:spPr>
            <a:xfrm>
              <a:off x="6767624" y="3396990"/>
              <a:ext cx="475200" cy="475200"/>
            </a:xfrm>
            <a:prstGeom prst="rect">
              <a:avLst/>
            </a:prstGeom>
          </p:spPr>
        </p:pic>
        <p:sp>
          <p:nvSpPr>
            <p:cNvPr id="26" name="TikTok">
              <a:extLst>
                <a:ext uri="{FF2B5EF4-FFF2-40B4-BE49-F238E27FC236}">
                  <a16:creationId xmlns:a16="http://schemas.microsoft.com/office/drawing/2014/main" id="{40DB099A-15BD-E31B-A22B-9797F0FFEA51}"/>
                </a:ext>
              </a:extLst>
            </p:cNvPr>
            <p:cNvSpPr txBox="1">
              <a:spLocks noGrp="1" noRot="1" noMove="1" noResize="1" noEditPoints="1" noAdjustHandles="1" noChangeArrowheads="1" noChangeShapeType="1"/>
            </p:cNvSpPr>
            <p:nvPr userDrawn="1"/>
          </p:nvSpPr>
          <p:spPr>
            <a:xfrm>
              <a:off x="7242824" y="4001141"/>
              <a:ext cx="3509476" cy="38027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a:solidFill>
                    <a:schemeClr val="tx1"/>
                  </a:solidFill>
                  <a:latin typeface="Poppins" panose="00000500000000000000" pitchFamily="2" charset="0"/>
                  <a:cs typeface="Poppins" panose="00000500000000000000" pitchFamily="2" charset="0"/>
                </a:rPr>
                <a:t>@youngenterprise</a:t>
              </a:r>
            </a:p>
            <a:p>
              <a:pPr marL="0" indent="0">
                <a:buFont typeface="Arial" panose="020B0604020202020204" pitchFamily="34" charset="0"/>
                <a:buNone/>
              </a:pPr>
              <a:endParaRPr lang="en-GB" sz="2000">
                <a:solidFill>
                  <a:schemeClr val="tx1"/>
                </a:solidFill>
                <a:latin typeface="Poppins" panose="00000500000000000000" pitchFamily="2" charset="0"/>
                <a:cs typeface="Poppins" panose="00000500000000000000" pitchFamily="2" charset="0"/>
              </a:endParaRPr>
            </a:p>
          </p:txBody>
        </p:sp>
        <p:pic>
          <p:nvPicPr>
            <p:cNvPr id="19" name="TikTok Logo" descr="A black and white logo&#10;&#10;Description automatically generated">
              <a:extLst>
                <a:ext uri="{FF2B5EF4-FFF2-40B4-BE49-F238E27FC236}">
                  <a16:creationId xmlns:a16="http://schemas.microsoft.com/office/drawing/2014/main" id="{168ABF67-4C7D-787C-C442-FBC17807BB5D}"/>
                </a:ext>
              </a:extLst>
            </p:cNvPr>
            <p:cNvPicPr>
              <a:picLocks noGrp="1" noRot="1" noChangeAspect="1" noMove="1" noResize="1" noEditPoints="1" noAdjustHandles="1" noChangeArrowheads="1" noChangeShapeType="1" noCrop="1"/>
            </p:cNvPicPr>
            <p:nvPr userDrawn="1"/>
          </p:nvPicPr>
          <p:blipFill>
            <a:blip r:embed="rId5">
              <a:extLst>
                <a:ext uri="{28A0092B-C50C-407E-A947-70E740481C1C}">
                  <a14:useLocalDpi xmlns:a14="http://schemas.microsoft.com/office/drawing/2010/main" val="0"/>
                </a:ext>
              </a:extLst>
            </a:blip>
            <a:stretch>
              <a:fillRect/>
            </a:stretch>
          </p:blipFill>
          <p:spPr>
            <a:xfrm>
              <a:off x="6767624" y="3953450"/>
              <a:ext cx="475200" cy="475200"/>
            </a:xfrm>
            <a:prstGeom prst="rect">
              <a:avLst/>
            </a:prstGeom>
          </p:spPr>
        </p:pic>
        <p:sp>
          <p:nvSpPr>
            <p:cNvPr id="27" name="LinkedIn">
              <a:extLst>
                <a:ext uri="{FF2B5EF4-FFF2-40B4-BE49-F238E27FC236}">
                  <a16:creationId xmlns:a16="http://schemas.microsoft.com/office/drawing/2014/main" id="{EC9327E1-AECB-450D-E1EF-C4F50FEBC676}"/>
                </a:ext>
              </a:extLst>
            </p:cNvPr>
            <p:cNvSpPr txBox="1">
              <a:spLocks noGrp="1" noRot="1" noMove="1" noResize="1" noEditPoints="1" noAdjustHandles="1" noChangeArrowheads="1" noChangeShapeType="1"/>
            </p:cNvSpPr>
            <p:nvPr userDrawn="1"/>
          </p:nvSpPr>
          <p:spPr>
            <a:xfrm>
              <a:off x="7242824" y="2364863"/>
              <a:ext cx="3509476" cy="38027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dirty="0">
                  <a:solidFill>
                    <a:schemeClr val="tx1"/>
                  </a:solidFill>
                  <a:latin typeface="Poppins" panose="00000500000000000000" pitchFamily="2" charset="0"/>
                  <a:cs typeface="Poppins" panose="00000500000000000000" pitchFamily="2" charset="0"/>
                </a:rPr>
                <a:t>Young Enterprise UK</a:t>
              </a:r>
            </a:p>
            <a:p>
              <a:pPr marL="0" indent="0">
                <a:buFont typeface="Arial" panose="020B0604020202020204" pitchFamily="34" charset="0"/>
                <a:buNone/>
              </a:pPr>
              <a:endParaRPr lang="en-GB" sz="2000" dirty="0">
                <a:solidFill>
                  <a:schemeClr val="tx1"/>
                </a:solidFill>
                <a:latin typeface="Poppins" panose="00000500000000000000" pitchFamily="2" charset="0"/>
                <a:cs typeface="Poppins" panose="00000500000000000000" pitchFamily="2" charset="0"/>
              </a:endParaRPr>
            </a:p>
          </p:txBody>
        </p:sp>
        <p:pic>
          <p:nvPicPr>
            <p:cNvPr id="28" name="LinkedIn Logo" descr="A black and white logo&#10;&#10;Description automatically generated">
              <a:extLst>
                <a:ext uri="{FF2B5EF4-FFF2-40B4-BE49-F238E27FC236}">
                  <a16:creationId xmlns:a16="http://schemas.microsoft.com/office/drawing/2014/main" id="{7BFB1A71-E050-B665-9087-C6D8F60F175D}"/>
                </a:ext>
              </a:extLst>
            </p:cNvPr>
            <p:cNvPicPr>
              <a:picLocks noGrp="1" noRot="1" noChangeAspect="1" noMove="1" noResize="1" noEditPoints="1" noAdjustHandles="1" noChangeArrowheads="1" noChangeShapeType="1" noCrop="1"/>
            </p:cNvPicPr>
            <p:nvPr userDrawn="1"/>
          </p:nvPicPr>
          <p:blipFill>
            <a:blip r:embed="rId6">
              <a:extLst>
                <a:ext uri="{28A0092B-C50C-407E-A947-70E740481C1C}">
                  <a14:useLocalDpi xmlns:a14="http://schemas.microsoft.com/office/drawing/2010/main" val="0"/>
                </a:ext>
              </a:extLst>
            </a:blip>
            <a:stretch>
              <a:fillRect/>
            </a:stretch>
          </p:blipFill>
          <p:spPr>
            <a:xfrm>
              <a:off x="6767624" y="2263802"/>
              <a:ext cx="475200" cy="475200"/>
            </a:xfrm>
            <a:prstGeom prst="rect">
              <a:avLst/>
            </a:prstGeom>
          </p:spPr>
        </p:pic>
      </p:grpSp>
      <p:grpSp>
        <p:nvGrpSpPr>
          <p:cNvPr id="8" name="Email Block">
            <a:extLst>
              <a:ext uri="{FF2B5EF4-FFF2-40B4-BE49-F238E27FC236}">
                <a16:creationId xmlns:a16="http://schemas.microsoft.com/office/drawing/2014/main" id="{43519230-1FF5-6347-0C5A-617D4BCDF8C2}"/>
              </a:ext>
            </a:extLst>
          </p:cNvPr>
          <p:cNvGrpSpPr>
            <a:grpSpLocks/>
          </p:cNvGrpSpPr>
          <p:nvPr userDrawn="1"/>
        </p:nvGrpSpPr>
        <p:grpSpPr>
          <a:xfrm>
            <a:off x="835152" y="1691143"/>
            <a:ext cx="3984676" cy="475200"/>
            <a:chOff x="835152" y="1691143"/>
            <a:chExt cx="3984676" cy="475200"/>
          </a:xfrm>
        </p:grpSpPr>
        <p:sp>
          <p:nvSpPr>
            <p:cNvPr id="12" name="Email">
              <a:extLst>
                <a:ext uri="{FF2B5EF4-FFF2-40B4-BE49-F238E27FC236}">
                  <a16:creationId xmlns:a16="http://schemas.microsoft.com/office/drawing/2014/main" id="{CBBEDFD0-3C85-F82E-6921-07FDFCCE11D2}"/>
                </a:ext>
              </a:extLst>
            </p:cNvPr>
            <p:cNvSpPr>
              <a:spLocks noGrp="1"/>
            </p:cNvSpPr>
            <p:nvPr>
              <p:ph type="body" sz="quarter" idx="11" hasCustomPrompt="1"/>
            </p:nvPr>
          </p:nvSpPr>
          <p:spPr>
            <a:xfrm>
              <a:off x="1407837" y="1797880"/>
              <a:ext cx="3411991" cy="266700"/>
            </a:xfrm>
            <a:prstGeom prst="rect">
              <a:avLst/>
            </a:prstGeom>
          </p:spPr>
          <p:txBody>
            <a:bodyPr/>
            <a:lstStyle>
              <a:lvl1pPr marL="0" indent="0">
                <a:buNone/>
                <a:defRPr sz="2000"/>
              </a:lvl1pPr>
            </a:lstStyle>
            <a:p>
              <a:pPr lvl="0"/>
              <a:r>
                <a:rPr lang="en-GB"/>
                <a:t>Insert email</a:t>
              </a:r>
            </a:p>
          </p:txBody>
        </p:sp>
        <p:pic>
          <p:nvPicPr>
            <p:cNvPr id="20" name="Email Image" descr="A white square with a black background&#10;&#10;Description automatically generated">
              <a:extLst>
                <a:ext uri="{FF2B5EF4-FFF2-40B4-BE49-F238E27FC236}">
                  <a16:creationId xmlns:a16="http://schemas.microsoft.com/office/drawing/2014/main" id="{25C5CA2B-B112-08E7-4AB7-4190DD7F6F7A}"/>
                </a:ext>
              </a:extLst>
            </p:cNvPr>
            <p:cNvPicPr>
              <a:picLocks noGrp="1" noRot="1" noChangeAspect="1" noMove="1" noResize="1" noEditPoints="1" noAdjustHandles="1" noChangeArrowheads="1" noChangeShapeType="1" noCrop="1"/>
            </p:cNvPicPr>
            <p:nvPr userDrawn="1"/>
          </p:nvPicPr>
          <p:blipFill>
            <a:blip r:embed="rId7">
              <a:extLst>
                <a:ext uri="{28A0092B-C50C-407E-A947-70E740481C1C}">
                  <a14:useLocalDpi xmlns:a14="http://schemas.microsoft.com/office/drawing/2010/main" val="0"/>
                </a:ext>
              </a:extLst>
            </a:blip>
            <a:stretch>
              <a:fillRect/>
            </a:stretch>
          </p:blipFill>
          <p:spPr>
            <a:xfrm>
              <a:off x="835152" y="1691143"/>
              <a:ext cx="475200" cy="475200"/>
            </a:xfrm>
            <a:prstGeom prst="rect">
              <a:avLst/>
            </a:prstGeom>
          </p:spPr>
        </p:pic>
      </p:grpSp>
      <p:pic>
        <p:nvPicPr>
          <p:cNvPr id="31" name="Arrow" descr="Arrow: Rotate right with solid fill">
            <a:extLst>
              <a:ext uri="{FF2B5EF4-FFF2-40B4-BE49-F238E27FC236}">
                <a16:creationId xmlns:a16="http://schemas.microsoft.com/office/drawing/2014/main" id="{308CEF9A-D749-1F16-0674-84ED2DAFC6FA}"/>
              </a:ext>
            </a:extLst>
          </p:cNvPr>
          <p:cNvPicPr>
            <a:picLocks noGrp="1" noRot="1" noChangeAspect="1" noMove="1" noResize="1" noEditPoints="1" noAdjustHandles="1" noChangeArrowheads="1" noChangeShapeType="1" noCrop="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5400000">
            <a:off x="4445882" y="2380574"/>
            <a:ext cx="914400" cy="914400"/>
          </a:xfrm>
          <a:prstGeom prst="rect">
            <a:avLst/>
          </a:prstGeom>
        </p:spPr>
      </p:pic>
      <p:sp>
        <p:nvSpPr>
          <p:cNvPr id="6" name="QR Code">
            <a:extLst>
              <a:ext uri="{FF2B5EF4-FFF2-40B4-BE49-F238E27FC236}">
                <a16:creationId xmlns:a16="http://schemas.microsoft.com/office/drawing/2014/main" id="{EDF0451C-19BD-3030-19AE-F91B7429D857}"/>
              </a:ext>
            </a:extLst>
          </p:cNvPr>
          <p:cNvSpPr>
            <a:spLocks noGrp="1" noRot="1" noMove="1" noResize="1" noEditPoints="1" noAdjustHandles="1" noChangeArrowheads="1" noChangeShapeType="1"/>
          </p:cNvSpPr>
          <p:nvPr>
            <p:ph type="pic" sz="quarter" idx="10" hasCustomPrompt="1"/>
          </p:nvPr>
        </p:nvSpPr>
        <p:spPr>
          <a:xfrm>
            <a:off x="2813568" y="2897607"/>
            <a:ext cx="1483806" cy="1483806"/>
          </a:xfrm>
          <a:prstGeom prst="rect">
            <a:avLst/>
          </a:prstGeom>
        </p:spPr>
        <p:txBody>
          <a:bodyPr/>
          <a:lstStyle>
            <a:lvl1pPr marL="0" indent="0" algn="ctr">
              <a:buNone/>
              <a:defRPr sz="2000"/>
            </a:lvl1pPr>
          </a:lstStyle>
          <a:p>
            <a:r>
              <a:rPr lang="en-GB"/>
              <a:t>QR Code</a:t>
            </a:r>
          </a:p>
        </p:txBody>
      </p:sp>
      <p:sp>
        <p:nvSpPr>
          <p:cNvPr id="4" name="Reg Text">
            <a:extLst>
              <a:ext uri="{FF2B5EF4-FFF2-40B4-BE49-F238E27FC236}">
                <a16:creationId xmlns:a16="http://schemas.microsoft.com/office/drawing/2014/main" id="{F99E73E2-8504-C567-B55B-628CEAC8B055}"/>
              </a:ext>
            </a:extLst>
          </p:cNvPr>
          <p:cNvSpPr>
            <a:spLocks noGrp="1"/>
          </p:cNvSpPr>
          <p:nvPr>
            <p:ph type="body" sz="quarter" idx="12" hasCustomPrompt="1"/>
          </p:nvPr>
        </p:nvSpPr>
        <p:spPr>
          <a:xfrm>
            <a:off x="1407836" y="2288299"/>
            <a:ext cx="3477246" cy="266700"/>
          </a:xfrm>
          <a:prstGeom prst="rect">
            <a:avLst/>
          </a:prstGeom>
        </p:spPr>
        <p:txBody>
          <a:bodyPr/>
          <a:lstStyle>
            <a:lvl1pPr marL="0" indent="0">
              <a:buNone/>
              <a:defRPr sz="2000"/>
            </a:lvl1pPr>
          </a:lstStyle>
          <a:p>
            <a:pPr lvl="0"/>
            <a:r>
              <a:rPr lang="en-GB" dirty="0"/>
              <a:t>Sign up to our mailing list!</a:t>
            </a:r>
          </a:p>
        </p:txBody>
      </p:sp>
      <p:pic>
        <p:nvPicPr>
          <p:cNvPr id="10" name="Reg Image" descr="Megaphone with solid fill">
            <a:extLst>
              <a:ext uri="{FF2B5EF4-FFF2-40B4-BE49-F238E27FC236}">
                <a16:creationId xmlns:a16="http://schemas.microsoft.com/office/drawing/2014/main" id="{77EB7194-54CB-3CA5-D2F0-62B03E4AA39E}"/>
              </a:ext>
            </a:extLst>
          </p:cNvPr>
          <p:cNvPicPr>
            <a:picLocks noGrp="1" noRot="1" noChangeAspect="1" noMove="1" noResize="1" noEditPoints="1" noAdjustHandles="1" noChangeArrowheads="1" noChangeShapeType="1" noCrop="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32105" y="2180762"/>
            <a:ext cx="475200" cy="475200"/>
          </a:xfrm>
          <a:prstGeom prst="rect">
            <a:avLst/>
          </a:prstGeom>
        </p:spPr>
      </p:pic>
      <p:pic>
        <p:nvPicPr>
          <p:cNvPr id="5" name="YE Logo">
            <a:extLst>
              <a:ext uri="{FF2B5EF4-FFF2-40B4-BE49-F238E27FC236}">
                <a16:creationId xmlns:a16="http://schemas.microsoft.com/office/drawing/2014/main" id="{BCF24458-9848-49C9-66F7-989EEC3887CD}"/>
              </a:ext>
            </a:extLst>
          </p:cNvPr>
          <p:cNvPicPr>
            <a:picLocks noGrp="1" noRot="1" noChangeAspect="1" noMove="1" noResize="1" noEditPoints="1" noAdjustHandles="1" noChangeArrowheads="1" noChangeShapeType="1" noCrop="1"/>
          </p:cNvPicPr>
          <p:nvPr userDrawn="1"/>
        </p:nvPicPr>
        <p:blipFill>
          <a:blip r:embed="rId12">
            <a:extLst>
              <a:ext uri="{28A0092B-C50C-407E-A947-70E740481C1C}">
                <a14:useLocalDpi xmlns:a14="http://schemas.microsoft.com/office/drawing/2010/main" val="0"/>
              </a:ext>
            </a:extLst>
          </a:blip>
          <a:srcRect/>
          <a:stretch/>
        </p:blipFill>
        <p:spPr>
          <a:xfrm>
            <a:off x="10048876" y="5680986"/>
            <a:ext cx="2103594" cy="1151065"/>
          </a:xfrm>
          <a:prstGeom prst="rect">
            <a:avLst/>
          </a:prstGeom>
        </p:spPr>
      </p:pic>
      <p:sp>
        <p:nvSpPr>
          <p:cNvPr id="3" name="Title">
            <a:extLst>
              <a:ext uri="{FF2B5EF4-FFF2-40B4-BE49-F238E27FC236}">
                <a16:creationId xmlns:a16="http://schemas.microsoft.com/office/drawing/2014/main" id="{1384642C-D16E-7A00-596B-E243BC3584D1}"/>
              </a:ext>
            </a:extLst>
          </p:cNvPr>
          <p:cNvSpPr txBox="1">
            <a:spLocks/>
          </p:cNvSpPr>
          <p:nvPr userDrawn="1"/>
        </p:nvSpPr>
        <p:spPr>
          <a:xfrm>
            <a:off x="838200" y="365125"/>
            <a:ext cx="5932472" cy="769441"/>
          </a:xfrm>
          <a:prstGeom prst="rect">
            <a:avLst/>
          </a:prstGeom>
          <a:noFill/>
        </p:spPr>
        <p:txBody>
          <a:bodyPr wrap="square" rtlCol="0">
            <a:spAutoFit/>
          </a:bodyPr>
          <a:lstStyle/>
          <a:p>
            <a:r>
              <a:rPr lang="en-GB" sz="4400" b="1">
                <a:latin typeface="+mj-lt"/>
              </a:rPr>
              <a:t>Contact Us</a:t>
            </a:r>
          </a:p>
        </p:txBody>
      </p:sp>
    </p:spTree>
    <p:extLst>
      <p:ext uri="{BB962C8B-B14F-4D97-AF65-F5344CB8AC3E}">
        <p14:creationId xmlns:p14="http://schemas.microsoft.com/office/powerpoint/2010/main" val="1412831897"/>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8004616"/>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135038"/>
      </p:ext>
    </p:extLst>
  </p:cSld>
  <p:clrMap bg1="lt1" tx1="dk1" bg2="lt2" tx2="dk2" accent1="accent1" accent2="accent2" accent3="accent3" accent4="accent4" accent5="accent5" accent6="accent6" hlink="hlink" folHlink="folHlink"/>
  <p:sldLayoutIdLst>
    <p:sldLayoutId id="2147483651" r:id="rId1"/>
    <p:sldLayoutId id="2147483660" r:id="rId2"/>
    <p:sldLayoutId id="2147483654" r:id="rId3"/>
    <p:sldLayoutId id="2147483705" r:id="rId4"/>
    <p:sldLayoutId id="2147483713" r:id="rId5"/>
    <p:sldLayoutId id="2147483698" r:id="rId6"/>
    <p:sldLayoutId id="2147483700" r:id="rId7"/>
    <p:sldLayoutId id="2147483650" r:id="rId8"/>
    <p:sldLayoutId id="2147483697" r:id="rId9"/>
    <p:sldLayoutId id="2147483714" r:id="rId10"/>
    <p:sldLayoutId id="2147483715" r:id="rId11"/>
    <p:sldLayoutId id="2147483716" r:id="rId12"/>
    <p:sldLayoutId id="2147483717" r:id="rId13"/>
    <p:sldLayoutId id="2147483718" r:id="rId14"/>
    <p:sldLayoutId id="2147483720" r:id="rId15"/>
    <p:sldLayoutId id="2147483721" r:id="rId16"/>
  </p:sldLayoutIdLst>
  <p:transition spd="slow">
    <p:push dir="u"/>
  </p:transition>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16.xml"/><Relationship Id="rId5" Type="http://schemas.openxmlformats.org/officeDocument/2006/relationships/image" Target="../media/image35.pn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37.svg"/></Relationships>
</file>

<file path=ppt/slides/_rels/slide1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42.emf"/><Relationship Id="rId4" Type="http://schemas.openxmlformats.org/officeDocument/2006/relationships/image" Target="../media/image41.emf"/></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eamwork Badge">
            <a:extLst>
              <a:ext uri="{FF2B5EF4-FFF2-40B4-BE49-F238E27FC236}">
                <a16:creationId xmlns:a16="http://schemas.microsoft.com/office/drawing/2014/main" id="{5687B0D5-DD6E-776D-1C0B-D6613EBCC423}"/>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3205" r="3205"/>
          <a:stretch/>
        </p:blipFill>
        <p:spPr>
          <a:xfrm>
            <a:off x="10728710" y="5912068"/>
            <a:ext cx="778158" cy="831446"/>
          </a:xfrm>
          <a:prstGeom prst="rect">
            <a:avLst/>
          </a:prstGeom>
        </p:spPr>
      </p:pic>
      <p:pic>
        <p:nvPicPr>
          <p:cNvPr id="6" name="Leadership Badge">
            <a:extLst>
              <a:ext uri="{FF2B5EF4-FFF2-40B4-BE49-F238E27FC236}">
                <a16:creationId xmlns:a16="http://schemas.microsoft.com/office/drawing/2014/main" id="{B30A7E1F-2BE0-E6DE-E350-25D8AADB2430}"/>
              </a:ext>
            </a:extLst>
          </p:cNvPr>
          <p:cNvPicPr>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l="9642" r="9642"/>
          <a:stretch/>
        </p:blipFill>
        <p:spPr>
          <a:xfrm>
            <a:off x="10060116" y="5912068"/>
            <a:ext cx="668594" cy="831446"/>
          </a:xfrm>
          <a:prstGeom prst="rect">
            <a:avLst/>
          </a:prstGeom>
        </p:spPr>
      </p:pic>
      <p:pic>
        <p:nvPicPr>
          <p:cNvPr id="15" name="Aiming High Badge">
            <a:extLst>
              <a:ext uri="{FF2B5EF4-FFF2-40B4-BE49-F238E27FC236}">
                <a16:creationId xmlns:a16="http://schemas.microsoft.com/office/drawing/2014/main" id="{86E6DB14-03FE-1802-713D-2013FE47769E}"/>
              </a:ext>
            </a:extLst>
          </p:cNvPr>
          <p:cNvPicPr>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l="9793" r="9793"/>
          <a:stretch/>
        </p:blipFill>
        <p:spPr>
          <a:xfrm>
            <a:off x="9391522" y="5912068"/>
            <a:ext cx="668594" cy="831446"/>
          </a:xfrm>
          <a:prstGeom prst="rect">
            <a:avLst/>
          </a:prstGeom>
        </p:spPr>
      </p:pic>
      <p:pic>
        <p:nvPicPr>
          <p:cNvPr id="16" name="Staying Positive Badge">
            <a:extLst>
              <a:ext uri="{FF2B5EF4-FFF2-40B4-BE49-F238E27FC236}">
                <a16:creationId xmlns:a16="http://schemas.microsoft.com/office/drawing/2014/main" id="{7A9F344F-1AAC-A7A1-39E2-DCCBB3221651}"/>
              </a:ext>
            </a:extLst>
          </p:cNvPr>
          <p:cNvPicPr>
            <a:picLocks noGrp="1" noRo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rcRect l="9793" r="9793"/>
          <a:stretch/>
        </p:blipFill>
        <p:spPr>
          <a:xfrm>
            <a:off x="8722928" y="5912068"/>
            <a:ext cx="668594" cy="831446"/>
          </a:xfrm>
          <a:prstGeom prst="rect">
            <a:avLst/>
          </a:prstGeom>
        </p:spPr>
      </p:pic>
      <p:pic>
        <p:nvPicPr>
          <p:cNvPr id="17" name="Creativity Badge">
            <a:extLst>
              <a:ext uri="{FF2B5EF4-FFF2-40B4-BE49-F238E27FC236}">
                <a16:creationId xmlns:a16="http://schemas.microsoft.com/office/drawing/2014/main" id="{12125F71-317E-11C8-3628-D36E6334DE67}"/>
              </a:ext>
            </a:extLst>
          </p:cNvPr>
          <p:cNvPicPr>
            <a:picLocks noGrp="1" noRo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Lst>
          </a:blip>
          <a:srcRect l="8020" r="8020"/>
          <a:stretch/>
        </p:blipFill>
        <p:spPr>
          <a:xfrm>
            <a:off x="8024838" y="5912068"/>
            <a:ext cx="698089" cy="831446"/>
          </a:xfrm>
          <a:prstGeom prst="rect">
            <a:avLst/>
          </a:prstGeom>
        </p:spPr>
      </p:pic>
      <p:pic>
        <p:nvPicPr>
          <p:cNvPr id="18" name="Problem Solving Badge">
            <a:extLst>
              <a:ext uri="{FF2B5EF4-FFF2-40B4-BE49-F238E27FC236}">
                <a16:creationId xmlns:a16="http://schemas.microsoft.com/office/drawing/2014/main" id="{5D9D146A-474C-6349-2CB3-0F56A0E03726}"/>
              </a:ext>
            </a:extLst>
          </p:cNvPr>
          <p:cNvPicPr>
            <a:picLocks noGrp="1" noRot="1" noMove="1" noResize="1" noEditPoints="1" noAdjustHandles="1" noChangeArrowheads="1" noChangeShapeType="1" noCrop="1"/>
          </p:cNvPicPr>
          <p:nvPr/>
        </p:nvPicPr>
        <p:blipFill>
          <a:blip r:embed="rId8">
            <a:extLst>
              <a:ext uri="{28A0092B-C50C-407E-A947-70E740481C1C}">
                <a14:useLocalDpi xmlns:a14="http://schemas.microsoft.com/office/drawing/2010/main" val="0"/>
              </a:ext>
            </a:extLst>
          </a:blip>
          <a:srcRect l="9793" r="9793"/>
          <a:stretch/>
        </p:blipFill>
        <p:spPr>
          <a:xfrm>
            <a:off x="7356244" y="5912068"/>
            <a:ext cx="668594" cy="831446"/>
          </a:xfrm>
          <a:prstGeom prst="rect">
            <a:avLst/>
          </a:prstGeom>
        </p:spPr>
      </p:pic>
      <p:pic>
        <p:nvPicPr>
          <p:cNvPr id="19" name="Speaking Badge">
            <a:extLst>
              <a:ext uri="{FF2B5EF4-FFF2-40B4-BE49-F238E27FC236}">
                <a16:creationId xmlns:a16="http://schemas.microsoft.com/office/drawing/2014/main" id="{EB064A5B-D8FF-C8E1-9508-F536FBB47D3B}"/>
              </a:ext>
            </a:extLst>
          </p:cNvPr>
          <p:cNvPicPr>
            <a:picLocks noGrp="1" noRot="1" noMove="1" noResize="1" noEditPoints="1" noAdjustHandles="1" noChangeArrowheads="1" noChangeShapeType="1" noCrop="1"/>
          </p:cNvPicPr>
          <p:nvPr/>
        </p:nvPicPr>
        <p:blipFill>
          <a:blip r:embed="rId9">
            <a:extLst>
              <a:ext uri="{28A0092B-C50C-407E-A947-70E740481C1C}">
                <a14:useLocalDpi xmlns:a14="http://schemas.microsoft.com/office/drawing/2010/main" val="0"/>
              </a:ext>
            </a:extLst>
          </a:blip>
          <a:srcRect l="9642" r="9642"/>
          <a:stretch/>
        </p:blipFill>
        <p:spPr>
          <a:xfrm>
            <a:off x="6687650" y="5912068"/>
            <a:ext cx="668594" cy="831446"/>
          </a:xfrm>
          <a:prstGeom prst="rect">
            <a:avLst/>
          </a:prstGeom>
        </p:spPr>
      </p:pic>
      <p:pic>
        <p:nvPicPr>
          <p:cNvPr id="20" name="Listening Badge">
            <a:extLst>
              <a:ext uri="{FF2B5EF4-FFF2-40B4-BE49-F238E27FC236}">
                <a16:creationId xmlns:a16="http://schemas.microsoft.com/office/drawing/2014/main" id="{093CEDDE-F5B3-BC70-ADE6-B2BBB8030235}"/>
              </a:ext>
            </a:extLst>
          </p:cNvPr>
          <p:cNvPicPr>
            <a:picLocks noGrp="1" noRot="1" noMove="1" noResize="1" noEditPoints="1" noAdjustHandles="1" noChangeArrowheads="1" noChangeShapeType="1" noCrop="1"/>
          </p:cNvPicPr>
          <p:nvPr/>
        </p:nvPicPr>
        <p:blipFill>
          <a:blip r:embed="rId10">
            <a:extLst>
              <a:ext uri="{28A0092B-C50C-407E-A947-70E740481C1C}">
                <a14:useLocalDpi xmlns:a14="http://schemas.microsoft.com/office/drawing/2010/main" val="0"/>
              </a:ext>
            </a:extLst>
          </a:blip>
          <a:srcRect l="9793" r="9793"/>
          <a:stretch/>
        </p:blipFill>
        <p:spPr>
          <a:xfrm>
            <a:off x="6019056" y="5912068"/>
            <a:ext cx="668594" cy="831446"/>
          </a:xfrm>
          <a:prstGeom prst="rect">
            <a:avLst/>
          </a:prstGeom>
        </p:spPr>
      </p:pic>
      <p:sp>
        <p:nvSpPr>
          <p:cNvPr id="5" name="Skill Signpost">
            <a:extLst>
              <a:ext uri="{FF2B5EF4-FFF2-40B4-BE49-F238E27FC236}">
                <a16:creationId xmlns:a16="http://schemas.microsoft.com/office/drawing/2014/main" id="{0575CCC6-D978-7DD1-BBB6-34570BAE583C}"/>
              </a:ext>
            </a:extLst>
          </p:cNvPr>
          <p:cNvSpPr>
            <a:spLocks noGrp="1" noRot="1" noMove="1" noResize="1" noEditPoints="1" noAdjustHandles="1" noChangeArrowheads="1" noChangeShapeType="1"/>
          </p:cNvSpPr>
          <p:nvPr>
            <p:ph type="body" sz="quarter" idx="10"/>
          </p:nvPr>
        </p:nvSpPr>
        <p:spPr/>
        <p:txBody>
          <a:bodyPr/>
          <a:lstStyle/>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err="1">
                <a:solidFill>
                  <a:schemeClr val="bg1"/>
                </a:solidFill>
              </a:rPr>
              <a:t>Byddwn</a:t>
            </a:r>
            <a:r>
              <a:rPr lang="en-US" dirty="0">
                <a:solidFill>
                  <a:schemeClr val="bg1"/>
                </a:solidFill>
              </a:rPr>
              <a:t> </a:t>
            </a:r>
            <a:r>
              <a:rPr lang="en-US" dirty="0" err="1">
                <a:solidFill>
                  <a:schemeClr val="bg1"/>
                </a:solidFill>
              </a:rPr>
              <a:t>yn</a:t>
            </a:r>
            <a:r>
              <a:rPr lang="en-US" dirty="0">
                <a:solidFill>
                  <a:schemeClr val="bg1"/>
                </a:solidFill>
              </a:rPr>
              <a:t> </a:t>
            </a:r>
            <a:r>
              <a:rPr lang="en-US" dirty="0" err="1">
                <a:solidFill>
                  <a:schemeClr val="bg1"/>
                </a:solidFill>
              </a:rPr>
              <a:t>canolbwyntio</a:t>
            </a:r>
            <a:r>
              <a:rPr lang="en-US" dirty="0">
                <a:solidFill>
                  <a:schemeClr val="bg1"/>
                </a:solidFill>
              </a:rPr>
              <a:t> </a:t>
            </a:r>
            <a:r>
              <a:rPr lang="en-US" dirty="0" err="1">
                <a:solidFill>
                  <a:schemeClr val="bg1"/>
                </a:solidFill>
              </a:rPr>
              <a:t>ar</a:t>
            </a:r>
            <a:r>
              <a:rPr lang="en-US" dirty="0">
                <a:solidFill>
                  <a:schemeClr val="bg1"/>
                </a:solidFill>
              </a:rPr>
              <a:t> y </a:t>
            </a:r>
            <a:r>
              <a:rPr lang="en-US" dirty="0" err="1">
                <a:solidFill>
                  <a:schemeClr val="bg1"/>
                </a:solidFill>
              </a:rPr>
              <a:t>sgiliau</a:t>
            </a:r>
            <a:r>
              <a:rPr lang="en-US" dirty="0">
                <a:solidFill>
                  <a:schemeClr val="bg1"/>
                </a:solidFill>
              </a:rPr>
              <a:t> </a:t>
            </a:r>
            <a:r>
              <a:rPr lang="en-US" dirty="0" err="1">
                <a:solidFill>
                  <a:schemeClr val="bg1"/>
                </a:solidFill>
              </a:rPr>
              <a:t>hyn</a:t>
            </a:r>
            <a:r>
              <a:rPr lang="en-US" dirty="0">
                <a:solidFill>
                  <a:schemeClr val="bg1"/>
                </a:solidFill>
              </a:rPr>
              <a:t> yr </a:t>
            </a:r>
            <a:r>
              <a:rPr lang="en-US" dirty="0" err="1">
                <a:solidFill>
                  <a:schemeClr val="bg1"/>
                </a:solidFill>
              </a:rPr>
              <a:t>wythnos</a:t>
            </a:r>
            <a:r>
              <a:rPr lang="en-US" dirty="0">
                <a:solidFill>
                  <a:schemeClr val="bg1"/>
                </a:solidFill>
              </a:rPr>
              <a:t> hon!</a:t>
            </a:r>
          </a:p>
        </p:txBody>
      </p:sp>
      <p:sp>
        <p:nvSpPr>
          <p:cNvPr id="4" name="Title">
            <a:extLst>
              <a:ext uri="{FF2B5EF4-FFF2-40B4-BE49-F238E27FC236}">
                <a16:creationId xmlns:a16="http://schemas.microsoft.com/office/drawing/2014/main" id="{2546D84C-F242-88A8-BCD6-FF93E57626D1}"/>
              </a:ext>
            </a:extLst>
          </p:cNvPr>
          <p:cNvSpPr>
            <a:spLocks noGrp="1" noRot="1" noMove="1" noResize="1" noEditPoints="1" noAdjustHandles="1" noChangeArrowheads="1" noChangeShapeType="1"/>
          </p:cNvSpPr>
          <p:nvPr>
            <p:ph type="title"/>
          </p:nvPr>
        </p:nvSpPr>
        <p:spPr>
          <a:xfrm>
            <a:off x="6019056" y="2566240"/>
            <a:ext cx="5735752" cy="1725520"/>
          </a:xfrm>
          <a:effectLst>
            <a:outerShdw blurRad="50800" dist="38100" dir="2700000" algn="tl" rotWithShape="0">
              <a:prstClr val="black">
                <a:alpha val="40000"/>
              </a:prstClr>
            </a:outerShdw>
          </a:effectLst>
        </p:spPr>
        <p:txBody>
          <a:bodyPr/>
          <a:lstStyle/>
          <a:p>
            <a:r>
              <a:rPr lang="en-US" sz="5400" dirty="0" err="1">
                <a:solidFill>
                  <a:schemeClr val="bg1"/>
                </a:solidFill>
              </a:rPr>
              <a:t>Wythnos</a:t>
            </a:r>
            <a:r>
              <a:rPr lang="en-US" sz="5400" dirty="0">
                <a:solidFill>
                  <a:schemeClr val="bg1"/>
                </a:solidFill>
              </a:rPr>
              <a:t> 1</a:t>
            </a:r>
            <a:br>
              <a:rPr lang="en-US" sz="5400" dirty="0">
                <a:solidFill>
                  <a:schemeClr val="bg1"/>
                </a:solidFill>
              </a:rPr>
            </a:br>
            <a:r>
              <a:rPr lang="en-US" sz="3600" b="0" dirty="0" err="1">
                <a:solidFill>
                  <a:schemeClr val="bg1"/>
                </a:solidFill>
                <a:latin typeface="+mj-lt"/>
              </a:rPr>
              <a:t>Dyma</a:t>
            </a:r>
            <a:r>
              <a:rPr lang="en-US" sz="3600" b="0">
                <a:solidFill>
                  <a:schemeClr val="bg1"/>
                </a:solidFill>
                <a:latin typeface="+mj-lt"/>
              </a:rPr>
              <a:t> £5!</a:t>
            </a:r>
            <a:endParaRPr lang="en-US" sz="3600" b="0" dirty="0">
              <a:solidFill>
                <a:schemeClr val="bg1"/>
              </a:solidFill>
              <a:latin typeface="+mj-lt"/>
            </a:endParaRPr>
          </a:p>
        </p:txBody>
      </p:sp>
      <p:pic>
        <p:nvPicPr>
          <p:cNvPr id="8" name="Pupil">
            <a:extLst>
              <a:ext uri="{FF2B5EF4-FFF2-40B4-BE49-F238E27FC236}">
                <a16:creationId xmlns:a16="http://schemas.microsoft.com/office/drawing/2014/main" id="{5D214BAD-239C-23FA-D916-B6F20A03D104}"/>
              </a:ext>
            </a:extLst>
          </p:cNvPr>
          <p:cNvPicPr>
            <a:picLocks noGrp="1" noRot="1" noMove="1" noResize="1" noEditPoints="1" noAdjustHandles="1" noChangeArrowheads="1" noChangeShapeType="1" noCrop="1"/>
          </p:cNvPicPr>
          <p:nvPr/>
        </p:nvPicPr>
        <p:blipFill>
          <a:blip r:embed="rId11">
            <a:extLst>
              <a:ext uri="{28A0092B-C50C-407E-A947-70E740481C1C}">
                <a14:useLocalDpi xmlns:a14="http://schemas.microsoft.com/office/drawing/2010/main" val="0"/>
              </a:ext>
            </a:extLst>
          </a:blip>
          <a:srcRect/>
          <a:stretch/>
        </p:blipFill>
        <p:spPr>
          <a:xfrm>
            <a:off x="801877" y="0"/>
            <a:ext cx="4925568" cy="6858000"/>
          </a:xfrm>
          <a:prstGeom prst="rect">
            <a:avLst/>
          </a:prstGeom>
        </p:spPr>
      </p:pic>
      <p:pic>
        <p:nvPicPr>
          <p:cNvPr id="2" name="Fiver Branding">
            <a:extLst>
              <a:ext uri="{FF2B5EF4-FFF2-40B4-BE49-F238E27FC236}">
                <a16:creationId xmlns:a16="http://schemas.microsoft.com/office/drawing/2014/main" id="{33BE83A7-754F-56D5-0100-CB6E53E22972}"/>
              </a:ext>
            </a:extLst>
          </p:cNvPr>
          <p:cNvPicPr>
            <a:picLocks noGrp="1" noRot="1" noMove="1" noResize="1" noEditPoints="1" noAdjustHandles="1" noChangeArrowheads="1" noChangeShapeType="1" noCrop="1"/>
          </p:cNvPicPr>
          <p:nvPr/>
        </p:nvPicPr>
        <p:blipFill>
          <a:blip r:embed="rId12">
            <a:extLst>
              <a:ext uri="{28A0092B-C50C-407E-A947-70E740481C1C}">
                <a14:useLocalDpi xmlns:a14="http://schemas.microsoft.com/office/drawing/2010/main" val="0"/>
              </a:ext>
            </a:extLst>
          </a:blip>
          <a:srcRect/>
          <a:stretch/>
        </p:blipFill>
        <p:spPr>
          <a:xfrm>
            <a:off x="8858105" y="317916"/>
            <a:ext cx="2653063" cy="1379757"/>
          </a:xfrm>
          <a:prstGeom prst="rect">
            <a:avLst/>
          </a:prstGeom>
        </p:spPr>
      </p:pic>
    </p:spTree>
    <p:extLst>
      <p:ext uri="{BB962C8B-B14F-4D97-AF65-F5344CB8AC3E}">
        <p14:creationId xmlns:p14="http://schemas.microsoft.com/office/powerpoint/2010/main" val="229777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500"/>
                                        <p:tgtEl>
                                          <p:spTgt spid="16"/>
                                        </p:tgtEl>
                                      </p:cBhvr>
                                    </p:animEffect>
                                    <p:set>
                                      <p:cBhvr>
                                        <p:cTn id="7" dur="1" fill="hold">
                                          <p:stCondLst>
                                            <p:cond delay="1499"/>
                                          </p:stCondLst>
                                        </p:cTn>
                                        <p:tgtEl>
                                          <p:spTgt spid="16"/>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500"/>
                                        <p:tgtEl>
                                          <p:spTgt spid="6"/>
                                        </p:tgtEl>
                                      </p:cBhvr>
                                    </p:animEffect>
                                    <p:set>
                                      <p:cBhvr>
                                        <p:cTn id="10" dur="1" fill="hold">
                                          <p:stCondLst>
                                            <p:cond delay="1499"/>
                                          </p:stCondLst>
                                        </p:cTn>
                                        <p:tgtEl>
                                          <p:spTgt spid="6"/>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fade">
                                      <p:cBhvr>
                                        <p:cTn id="13" dur="500"/>
                                        <p:tgtEl>
                                          <p:spTgt spid="5">
                                            <p:txEl>
                                              <p:pRg st="3" end="3"/>
                                            </p:txEl>
                                          </p:spTgt>
                                        </p:tgtEl>
                                      </p:cBhvr>
                                    </p:animEffect>
                                  </p:childTnLst>
                                </p:cTn>
                              </p:par>
                            </p:childTnLst>
                          </p:cTn>
                        </p:par>
                        <p:par>
                          <p:cTn id="14" fill="hold">
                            <p:stCondLst>
                              <p:cond delay="1500"/>
                            </p:stCondLst>
                            <p:childTnLst>
                              <p:par>
                                <p:cTn id="15" presetID="32" presetClass="emph" presetSubtype="0" fill="hold" nodeType="afterEffect">
                                  <p:stCondLst>
                                    <p:cond delay="0"/>
                                  </p:stCondLst>
                                  <p:childTnLst>
                                    <p:animRot by="120000">
                                      <p:cBhvr>
                                        <p:cTn id="16" dur="100" fill="hold">
                                          <p:stCondLst>
                                            <p:cond delay="0"/>
                                          </p:stCondLst>
                                        </p:cTn>
                                        <p:tgtEl>
                                          <p:spTgt spid="20"/>
                                        </p:tgtEl>
                                        <p:attrNameLst>
                                          <p:attrName>r</p:attrName>
                                        </p:attrNameLst>
                                      </p:cBhvr>
                                    </p:animRot>
                                    <p:animRot by="-240000">
                                      <p:cBhvr>
                                        <p:cTn id="17" dur="200" fill="hold">
                                          <p:stCondLst>
                                            <p:cond delay="200"/>
                                          </p:stCondLst>
                                        </p:cTn>
                                        <p:tgtEl>
                                          <p:spTgt spid="20"/>
                                        </p:tgtEl>
                                        <p:attrNameLst>
                                          <p:attrName>r</p:attrName>
                                        </p:attrNameLst>
                                      </p:cBhvr>
                                    </p:animRot>
                                    <p:animRot by="240000">
                                      <p:cBhvr>
                                        <p:cTn id="18" dur="200" fill="hold">
                                          <p:stCondLst>
                                            <p:cond delay="400"/>
                                          </p:stCondLst>
                                        </p:cTn>
                                        <p:tgtEl>
                                          <p:spTgt spid="20"/>
                                        </p:tgtEl>
                                        <p:attrNameLst>
                                          <p:attrName>r</p:attrName>
                                        </p:attrNameLst>
                                      </p:cBhvr>
                                    </p:animRot>
                                    <p:animRot by="-240000">
                                      <p:cBhvr>
                                        <p:cTn id="19" dur="200" fill="hold">
                                          <p:stCondLst>
                                            <p:cond delay="600"/>
                                          </p:stCondLst>
                                        </p:cTn>
                                        <p:tgtEl>
                                          <p:spTgt spid="20"/>
                                        </p:tgtEl>
                                        <p:attrNameLst>
                                          <p:attrName>r</p:attrName>
                                        </p:attrNameLst>
                                      </p:cBhvr>
                                    </p:animRot>
                                    <p:animRot by="120000">
                                      <p:cBhvr>
                                        <p:cTn id="20" dur="200" fill="hold">
                                          <p:stCondLst>
                                            <p:cond delay="800"/>
                                          </p:stCondLst>
                                        </p:cTn>
                                        <p:tgtEl>
                                          <p:spTgt spid="20"/>
                                        </p:tgtEl>
                                        <p:attrNameLst>
                                          <p:attrName>r</p:attrName>
                                        </p:attrNameLst>
                                      </p:cBhvr>
                                    </p:animRot>
                                  </p:childTnLst>
                                </p:cTn>
                              </p:par>
                              <p:par>
                                <p:cTn id="21" presetID="32" presetClass="emph" presetSubtype="0" fill="hold" nodeType="withEffect">
                                  <p:stCondLst>
                                    <p:cond delay="0"/>
                                  </p:stCondLst>
                                  <p:childTnLst>
                                    <p:animRot by="120000">
                                      <p:cBhvr>
                                        <p:cTn id="22" dur="100" fill="hold">
                                          <p:stCondLst>
                                            <p:cond delay="0"/>
                                          </p:stCondLst>
                                        </p:cTn>
                                        <p:tgtEl>
                                          <p:spTgt spid="19"/>
                                        </p:tgtEl>
                                        <p:attrNameLst>
                                          <p:attrName>r</p:attrName>
                                        </p:attrNameLst>
                                      </p:cBhvr>
                                    </p:animRot>
                                    <p:animRot by="-240000">
                                      <p:cBhvr>
                                        <p:cTn id="23" dur="200" fill="hold">
                                          <p:stCondLst>
                                            <p:cond delay="200"/>
                                          </p:stCondLst>
                                        </p:cTn>
                                        <p:tgtEl>
                                          <p:spTgt spid="19"/>
                                        </p:tgtEl>
                                        <p:attrNameLst>
                                          <p:attrName>r</p:attrName>
                                        </p:attrNameLst>
                                      </p:cBhvr>
                                    </p:animRot>
                                    <p:animRot by="240000">
                                      <p:cBhvr>
                                        <p:cTn id="24" dur="200" fill="hold">
                                          <p:stCondLst>
                                            <p:cond delay="400"/>
                                          </p:stCondLst>
                                        </p:cTn>
                                        <p:tgtEl>
                                          <p:spTgt spid="19"/>
                                        </p:tgtEl>
                                        <p:attrNameLst>
                                          <p:attrName>r</p:attrName>
                                        </p:attrNameLst>
                                      </p:cBhvr>
                                    </p:animRot>
                                    <p:animRot by="-240000">
                                      <p:cBhvr>
                                        <p:cTn id="25" dur="200" fill="hold">
                                          <p:stCondLst>
                                            <p:cond delay="600"/>
                                          </p:stCondLst>
                                        </p:cTn>
                                        <p:tgtEl>
                                          <p:spTgt spid="19"/>
                                        </p:tgtEl>
                                        <p:attrNameLst>
                                          <p:attrName>r</p:attrName>
                                        </p:attrNameLst>
                                      </p:cBhvr>
                                    </p:animRot>
                                    <p:animRot by="120000">
                                      <p:cBhvr>
                                        <p:cTn id="26" dur="200" fill="hold">
                                          <p:stCondLst>
                                            <p:cond delay="800"/>
                                          </p:stCondLst>
                                        </p:cTn>
                                        <p:tgtEl>
                                          <p:spTgt spid="19"/>
                                        </p:tgtEl>
                                        <p:attrNameLst>
                                          <p:attrName>r</p:attrName>
                                        </p:attrNameLst>
                                      </p:cBhvr>
                                    </p:animRot>
                                  </p:childTnLst>
                                </p:cTn>
                              </p:par>
                              <p:par>
                                <p:cTn id="27" presetID="32" presetClass="emph" presetSubtype="0" fill="hold" nodeType="withEffect">
                                  <p:stCondLst>
                                    <p:cond delay="0"/>
                                  </p:stCondLst>
                                  <p:childTnLst>
                                    <p:animRot by="120000">
                                      <p:cBhvr>
                                        <p:cTn id="28" dur="100" fill="hold">
                                          <p:stCondLst>
                                            <p:cond delay="0"/>
                                          </p:stCondLst>
                                        </p:cTn>
                                        <p:tgtEl>
                                          <p:spTgt spid="18"/>
                                        </p:tgtEl>
                                        <p:attrNameLst>
                                          <p:attrName>r</p:attrName>
                                        </p:attrNameLst>
                                      </p:cBhvr>
                                    </p:animRot>
                                    <p:animRot by="-240000">
                                      <p:cBhvr>
                                        <p:cTn id="29" dur="200" fill="hold">
                                          <p:stCondLst>
                                            <p:cond delay="200"/>
                                          </p:stCondLst>
                                        </p:cTn>
                                        <p:tgtEl>
                                          <p:spTgt spid="18"/>
                                        </p:tgtEl>
                                        <p:attrNameLst>
                                          <p:attrName>r</p:attrName>
                                        </p:attrNameLst>
                                      </p:cBhvr>
                                    </p:animRot>
                                    <p:animRot by="240000">
                                      <p:cBhvr>
                                        <p:cTn id="30" dur="200" fill="hold">
                                          <p:stCondLst>
                                            <p:cond delay="400"/>
                                          </p:stCondLst>
                                        </p:cTn>
                                        <p:tgtEl>
                                          <p:spTgt spid="18"/>
                                        </p:tgtEl>
                                        <p:attrNameLst>
                                          <p:attrName>r</p:attrName>
                                        </p:attrNameLst>
                                      </p:cBhvr>
                                    </p:animRot>
                                    <p:animRot by="-240000">
                                      <p:cBhvr>
                                        <p:cTn id="31" dur="200" fill="hold">
                                          <p:stCondLst>
                                            <p:cond delay="600"/>
                                          </p:stCondLst>
                                        </p:cTn>
                                        <p:tgtEl>
                                          <p:spTgt spid="18"/>
                                        </p:tgtEl>
                                        <p:attrNameLst>
                                          <p:attrName>r</p:attrName>
                                        </p:attrNameLst>
                                      </p:cBhvr>
                                    </p:animRot>
                                    <p:animRot by="120000">
                                      <p:cBhvr>
                                        <p:cTn id="32" dur="200" fill="hold">
                                          <p:stCondLst>
                                            <p:cond delay="800"/>
                                          </p:stCondLst>
                                        </p:cTn>
                                        <p:tgtEl>
                                          <p:spTgt spid="18"/>
                                        </p:tgtEl>
                                        <p:attrNameLst>
                                          <p:attrName>r</p:attrName>
                                        </p:attrNameLst>
                                      </p:cBhvr>
                                    </p:animRot>
                                  </p:childTnLst>
                                </p:cTn>
                              </p:par>
                              <p:par>
                                <p:cTn id="33" presetID="32" presetClass="emph" presetSubtype="0" fill="hold" nodeType="withEffect">
                                  <p:stCondLst>
                                    <p:cond delay="0"/>
                                  </p:stCondLst>
                                  <p:childTnLst>
                                    <p:animRot by="120000">
                                      <p:cBhvr>
                                        <p:cTn id="34" dur="100" fill="hold">
                                          <p:stCondLst>
                                            <p:cond delay="0"/>
                                          </p:stCondLst>
                                        </p:cTn>
                                        <p:tgtEl>
                                          <p:spTgt spid="17"/>
                                        </p:tgtEl>
                                        <p:attrNameLst>
                                          <p:attrName>r</p:attrName>
                                        </p:attrNameLst>
                                      </p:cBhvr>
                                    </p:animRot>
                                    <p:animRot by="-240000">
                                      <p:cBhvr>
                                        <p:cTn id="35" dur="200" fill="hold">
                                          <p:stCondLst>
                                            <p:cond delay="200"/>
                                          </p:stCondLst>
                                        </p:cTn>
                                        <p:tgtEl>
                                          <p:spTgt spid="17"/>
                                        </p:tgtEl>
                                        <p:attrNameLst>
                                          <p:attrName>r</p:attrName>
                                        </p:attrNameLst>
                                      </p:cBhvr>
                                    </p:animRot>
                                    <p:animRot by="240000">
                                      <p:cBhvr>
                                        <p:cTn id="36" dur="200" fill="hold">
                                          <p:stCondLst>
                                            <p:cond delay="400"/>
                                          </p:stCondLst>
                                        </p:cTn>
                                        <p:tgtEl>
                                          <p:spTgt spid="17"/>
                                        </p:tgtEl>
                                        <p:attrNameLst>
                                          <p:attrName>r</p:attrName>
                                        </p:attrNameLst>
                                      </p:cBhvr>
                                    </p:animRot>
                                    <p:animRot by="-240000">
                                      <p:cBhvr>
                                        <p:cTn id="37" dur="200" fill="hold">
                                          <p:stCondLst>
                                            <p:cond delay="600"/>
                                          </p:stCondLst>
                                        </p:cTn>
                                        <p:tgtEl>
                                          <p:spTgt spid="17"/>
                                        </p:tgtEl>
                                        <p:attrNameLst>
                                          <p:attrName>r</p:attrName>
                                        </p:attrNameLst>
                                      </p:cBhvr>
                                    </p:animRot>
                                    <p:animRot by="120000">
                                      <p:cBhvr>
                                        <p:cTn id="38" dur="200" fill="hold">
                                          <p:stCondLst>
                                            <p:cond delay="800"/>
                                          </p:stCondLst>
                                        </p:cTn>
                                        <p:tgtEl>
                                          <p:spTgt spid="17"/>
                                        </p:tgtEl>
                                        <p:attrNameLst>
                                          <p:attrName>r</p:attrName>
                                        </p:attrNameLst>
                                      </p:cBhvr>
                                    </p:animRot>
                                  </p:childTnLst>
                                </p:cTn>
                              </p:par>
                              <p:par>
                                <p:cTn id="39" presetID="32" presetClass="emph" presetSubtype="0" fill="hold" nodeType="withEffect">
                                  <p:stCondLst>
                                    <p:cond delay="0"/>
                                  </p:stCondLst>
                                  <p:childTnLst>
                                    <p:animRot by="120000">
                                      <p:cBhvr>
                                        <p:cTn id="40" dur="100" fill="hold">
                                          <p:stCondLst>
                                            <p:cond delay="0"/>
                                          </p:stCondLst>
                                        </p:cTn>
                                        <p:tgtEl>
                                          <p:spTgt spid="15"/>
                                        </p:tgtEl>
                                        <p:attrNameLst>
                                          <p:attrName>r</p:attrName>
                                        </p:attrNameLst>
                                      </p:cBhvr>
                                    </p:animRot>
                                    <p:animRot by="-240000">
                                      <p:cBhvr>
                                        <p:cTn id="41" dur="200" fill="hold">
                                          <p:stCondLst>
                                            <p:cond delay="200"/>
                                          </p:stCondLst>
                                        </p:cTn>
                                        <p:tgtEl>
                                          <p:spTgt spid="15"/>
                                        </p:tgtEl>
                                        <p:attrNameLst>
                                          <p:attrName>r</p:attrName>
                                        </p:attrNameLst>
                                      </p:cBhvr>
                                    </p:animRot>
                                    <p:animRot by="240000">
                                      <p:cBhvr>
                                        <p:cTn id="42" dur="200" fill="hold">
                                          <p:stCondLst>
                                            <p:cond delay="400"/>
                                          </p:stCondLst>
                                        </p:cTn>
                                        <p:tgtEl>
                                          <p:spTgt spid="15"/>
                                        </p:tgtEl>
                                        <p:attrNameLst>
                                          <p:attrName>r</p:attrName>
                                        </p:attrNameLst>
                                      </p:cBhvr>
                                    </p:animRot>
                                    <p:animRot by="-240000">
                                      <p:cBhvr>
                                        <p:cTn id="43" dur="200" fill="hold">
                                          <p:stCondLst>
                                            <p:cond delay="600"/>
                                          </p:stCondLst>
                                        </p:cTn>
                                        <p:tgtEl>
                                          <p:spTgt spid="15"/>
                                        </p:tgtEl>
                                        <p:attrNameLst>
                                          <p:attrName>r</p:attrName>
                                        </p:attrNameLst>
                                      </p:cBhvr>
                                    </p:animRot>
                                    <p:animRot by="120000">
                                      <p:cBhvr>
                                        <p:cTn id="44" dur="200" fill="hold">
                                          <p:stCondLst>
                                            <p:cond delay="800"/>
                                          </p:stCondLst>
                                        </p:cTn>
                                        <p:tgtEl>
                                          <p:spTgt spid="15"/>
                                        </p:tgtEl>
                                        <p:attrNameLst>
                                          <p:attrName>r</p:attrName>
                                        </p:attrNameLst>
                                      </p:cBhvr>
                                    </p:animRot>
                                  </p:childTnLst>
                                </p:cTn>
                              </p:par>
                              <p:par>
                                <p:cTn id="45" presetID="32" presetClass="emph" presetSubtype="0" fill="hold" nodeType="withEffect">
                                  <p:stCondLst>
                                    <p:cond delay="0"/>
                                  </p:stCondLst>
                                  <p:childTnLst>
                                    <p:animRot by="120000">
                                      <p:cBhvr>
                                        <p:cTn id="46" dur="100" fill="hold">
                                          <p:stCondLst>
                                            <p:cond delay="0"/>
                                          </p:stCondLst>
                                        </p:cTn>
                                        <p:tgtEl>
                                          <p:spTgt spid="3"/>
                                        </p:tgtEl>
                                        <p:attrNameLst>
                                          <p:attrName>r</p:attrName>
                                        </p:attrNameLst>
                                      </p:cBhvr>
                                    </p:animRot>
                                    <p:animRot by="-240000">
                                      <p:cBhvr>
                                        <p:cTn id="47" dur="200" fill="hold">
                                          <p:stCondLst>
                                            <p:cond delay="200"/>
                                          </p:stCondLst>
                                        </p:cTn>
                                        <p:tgtEl>
                                          <p:spTgt spid="3"/>
                                        </p:tgtEl>
                                        <p:attrNameLst>
                                          <p:attrName>r</p:attrName>
                                        </p:attrNameLst>
                                      </p:cBhvr>
                                    </p:animRot>
                                    <p:animRot by="240000">
                                      <p:cBhvr>
                                        <p:cTn id="48" dur="200" fill="hold">
                                          <p:stCondLst>
                                            <p:cond delay="400"/>
                                          </p:stCondLst>
                                        </p:cTn>
                                        <p:tgtEl>
                                          <p:spTgt spid="3"/>
                                        </p:tgtEl>
                                        <p:attrNameLst>
                                          <p:attrName>r</p:attrName>
                                        </p:attrNameLst>
                                      </p:cBhvr>
                                    </p:animRot>
                                    <p:animRot by="-240000">
                                      <p:cBhvr>
                                        <p:cTn id="49" dur="200" fill="hold">
                                          <p:stCondLst>
                                            <p:cond delay="600"/>
                                          </p:stCondLst>
                                        </p:cTn>
                                        <p:tgtEl>
                                          <p:spTgt spid="3"/>
                                        </p:tgtEl>
                                        <p:attrNameLst>
                                          <p:attrName>r</p:attrName>
                                        </p:attrNameLst>
                                      </p:cBhvr>
                                    </p:animRot>
                                    <p:animRot by="120000">
                                      <p:cBhvr>
                                        <p:cTn id="50"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34791F6D-5DD3-C310-AD26-5B1F47CC0851}"/>
              </a:ext>
            </a:extLst>
          </p:cNvPr>
          <p:cNvSpPr>
            <a:spLocks noGrp="1" noRot="1" noMove="1" noResize="1" noEditPoints="1" noAdjustHandles="1" noChangeArrowheads="1" noChangeShapeType="1"/>
          </p:cNvSpPr>
          <p:nvPr>
            <p:ph type="title"/>
          </p:nvPr>
        </p:nvSpPr>
        <p:spPr/>
        <p:txBody>
          <a:bodyPr/>
          <a:lstStyle/>
          <a:p>
            <a:r>
              <a:rPr lang="en-GB" dirty="0"/>
              <a:t>Sut </a:t>
            </a:r>
            <a:r>
              <a:rPr lang="en-GB" dirty="0" err="1"/>
              <a:t>Rydych</a:t>
            </a:r>
            <a:r>
              <a:rPr lang="en-GB" dirty="0"/>
              <a:t> </a:t>
            </a:r>
            <a:r>
              <a:rPr lang="en-GB" dirty="0" err="1"/>
              <a:t>Chi’n</a:t>
            </a:r>
            <a:r>
              <a:rPr lang="en-GB" dirty="0"/>
              <a:t> </a:t>
            </a:r>
            <a:r>
              <a:rPr lang="en-GB" dirty="0" err="1"/>
              <a:t>Adnabod</a:t>
            </a:r>
            <a:r>
              <a:rPr lang="en-GB" dirty="0"/>
              <a:t> Logo?</a:t>
            </a:r>
            <a:endParaRPr lang="en-US" dirty="0"/>
          </a:p>
        </p:txBody>
      </p:sp>
      <p:pic>
        <p:nvPicPr>
          <p:cNvPr id="12" name="YouTube Logo" descr="Youtube Logo PNG, Youtube Logo Transparent Background - FreeIconsPNG">
            <a:extLst>
              <a:ext uri="{FF2B5EF4-FFF2-40B4-BE49-F238E27FC236}">
                <a16:creationId xmlns:a16="http://schemas.microsoft.com/office/drawing/2014/main" id="{2BABF8CF-3AB4-3C92-3CEF-AC3F059F8E25}"/>
              </a:ext>
            </a:extLst>
          </p:cNvPr>
          <p:cNvPicPr preferRelativeResize="0">
            <a:picLocks noGrp="1" noRot="1" noMove="1" noResize="1" noEditPoints="1" noAdjustHandles="1" noChangeArrowheads="1" noChangeShapeType="1" noCrop="1"/>
          </p:cNvPicPr>
          <p:nvPr/>
        </p:nvPicPr>
        <p:blipFill rotWithShape="1">
          <a:blip r:embed="rId3">
            <a:alphaModFix/>
          </a:blip>
          <a:srcRect/>
          <a:stretch/>
        </p:blipFill>
        <p:spPr>
          <a:xfrm>
            <a:off x="1377553" y="2364668"/>
            <a:ext cx="2411994" cy="2419486"/>
          </a:xfrm>
          <a:prstGeom prst="rect">
            <a:avLst/>
          </a:prstGeom>
          <a:noFill/>
          <a:ln>
            <a:noFill/>
          </a:ln>
        </p:spPr>
      </p:pic>
      <p:sp>
        <p:nvSpPr>
          <p:cNvPr id="13" name="YouTube">
            <a:extLst>
              <a:ext uri="{FF2B5EF4-FFF2-40B4-BE49-F238E27FC236}">
                <a16:creationId xmlns:a16="http://schemas.microsoft.com/office/drawing/2014/main" id="{108F370E-74B0-C1D0-DEF0-E70FAFF556E6}"/>
              </a:ext>
            </a:extLst>
          </p:cNvPr>
          <p:cNvSpPr txBox="1">
            <a:spLocks noGrp="1" noRot="1" noMove="1" noResize="1" noEditPoints="1" noAdjustHandles="1" noChangeArrowheads="1" noChangeShapeType="1"/>
          </p:cNvSpPr>
          <p:nvPr/>
        </p:nvSpPr>
        <p:spPr>
          <a:xfrm>
            <a:off x="1488080" y="4599488"/>
            <a:ext cx="2190940" cy="369332"/>
          </a:xfrm>
          <a:prstGeom prst="rect">
            <a:avLst/>
          </a:prstGeom>
          <a:noFill/>
        </p:spPr>
        <p:txBody>
          <a:bodyPr wrap="square" rtlCol="0">
            <a:spAutoFit/>
          </a:bodyPr>
          <a:lstStyle/>
          <a:p>
            <a:pPr algn="ctr"/>
            <a:r>
              <a:rPr lang="en-GB" b="1" dirty="0"/>
              <a:t>YouTube</a:t>
            </a:r>
          </a:p>
        </p:txBody>
      </p:sp>
      <p:pic>
        <p:nvPicPr>
          <p:cNvPr id="14" name="Nike Logo">
            <a:extLst>
              <a:ext uri="{FF2B5EF4-FFF2-40B4-BE49-F238E27FC236}">
                <a16:creationId xmlns:a16="http://schemas.microsoft.com/office/drawing/2014/main" id="{C1FC3C44-1C5A-9542-0731-343834A0467F}"/>
              </a:ext>
            </a:extLst>
          </p:cNvPr>
          <p:cNvPicPr preferRelativeResize="0">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a:off x="5091170" y="3098744"/>
            <a:ext cx="2411994" cy="951332"/>
          </a:xfrm>
          <a:prstGeom prst="rect">
            <a:avLst/>
          </a:prstGeom>
          <a:noFill/>
          <a:ln>
            <a:noFill/>
          </a:ln>
        </p:spPr>
      </p:pic>
      <p:sp>
        <p:nvSpPr>
          <p:cNvPr id="15" name="Nike">
            <a:extLst>
              <a:ext uri="{FF2B5EF4-FFF2-40B4-BE49-F238E27FC236}">
                <a16:creationId xmlns:a16="http://schemas.microsoft.com/office/drawing/2014/main" id="{DB2C06ED-5BDD-56B1-8607-0B65DB40854A}"/>
              </a:ext>
            </a:extLst>
          </p:cNvPr>
          <p:cNvSpPr txBox="1">
            <a:spLocks noGrp="1" noRot="1" noMove="1" noResize="1" noEditPoints="1" noAdjustHandles="1" noChangeArrowheads="1" noChangeShapeType="1"/>
          </p:cNvSpPr>
          <p:nvPr/>
        </p:nvSpPr>
        <p:spPr>
          <a:xfrm>
            <a:off x="5201697" y="4599488"/>
            <a:ext cx="2190940" cy="369332"/>
          </a:xfrm>
          <a:prstGeom prst="rect">
            <a:avLst/>
          </a:prstGeom>
          <a:noFill/>
        </p:spPr>
        <p:txBody>
          <a:bodyPr wrap="square" rtlCol="0">
            <a:spAutoFit/>
          </a:bodyPr>
          <a:lstStyle/>
          <a:p>
            <a:pPr algn="ctr"/>
            <a:r>
              <a:rPr lang="en-GB" b="1" dirty="0"/>
              <a:t>Nike</a:t>
            </a:r>
          </a:p>
        </p:txBody>
      </p:sp>
      <p:pic>
        <p:nvPicPr>
          <p:cNvPr id="16" name="PlayStation Logo">
            <a:extLst>
              <a:ext uri="{FF2B5EF4-FFF2-40B4-BE49-F238E27FC236}">
                <a16:creationId xmlns:a16="http://schemas.microsoft.com/office/drawing/2014/main" id="{60E691B3-B6C4-2462-5C9E-F08D5515374C}"/>
              </a:ext>
            </a:extLst>
          </p:cNvPr>
          <p:cNvPicPr preferRelativeResize="0">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p:blipFill>
        <p:spPr>
          <a:xfrm>
            <a:off x="8511115" y="2896037"/>
            <a:ext cx="2411994" cy="1356746"/>
          </a:xfrm>
          <a:prstGeom prst="rect">
            <a:avLst/>
          </a:prstGeom>
          <a:noFill/>
          <a:ln>
            <a:noFill/>
          </a:ln>
        </p:spPr>
      </p:pic>
      <p:sp>
        <p:nvSpPr>
          <p:cNvPr id="17" name="PlayStation">
            <a:extLst>
              <a:ext uri="{FF2B5EF4-FFF2-40B4-BE49-F238E27FC236}">
                <a16:creationId xmlns:a16="http://schemas.microsoft.com/office/drawing/2014/main" id="{5EEEA9F9-2749-F3D5-75F9-C9F5D86C9B26}"/>
              </a:ext>
            </a:extLst>
          </p:cNvPr>
          <p:cNvSpPr txBox="1">
            <a:spLocks noGrp="1" noRot="1" noMove="1" noResize="1" noEditPoints="1" noAdjustHandles="1" noChangeArrowheads="1" noChangeShapeType="1"/>
          </p:cNvSpPr>
          <p:nvPr/>
        </p:nvSpPr>
        <p:spPr>
          <a:xfrm>
            <a:off x="8621642" y="4599488"/>
            <a:ext cx="2190940" cy="369332"/>
          </a:xfrm>
          <a:prstGeom prst="rect">
            <a:avLst/>
          </a:prstGeom>
          <a:noFill/>
        </p:spPr>
        <p:txBody>
          <a:bodyPr wrap="square" rtlCol="0">
            <a:spAutoFit/>
          </a:bodyPr>
          <a:lstStyle/>
          <a:p>
            <a:pPr algn="ctr"/>
            <a:r>
              <a:rPr lang="en-GB" b="1"/>
              <a:t>PlayStation</a:t>
            </a:r>
          </a:p>
        </p:txBody>
      </p:sp>
    </p:spTree>
    <p:extLst>
      <p:ext uri="{BB962C8B-B14F-4D97-AF65-F5344CB8AC3E}">
        <p14:creationId xmlns:p14="http://schemas.microsoft.com/office/powerpoint/2010/main" val="2348248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1000"/>
                                        <p:tgtEl>
                                          <p:spTgt spid="17"/>
                                        </p:tgtEl>
                                      </p:cBhvr>
                                    </p:animEffect>
                                    <p:anim calcmode="lin" valueType="num">
                                      <p:cBhvr>
                                        <p:cTn id="41" dur="1000" fill="hold"/>
                                        <p:tgtEl>
                                          <p:spTgt spid="17"/>
                                        </p:tgtEl>
                                        <p:attrNameLst>
                                          <p:attrName>ppt_x</p:attrName>
                                        </p:attrNameLst>
                                      </p:cBhvr>
                                      <p:tavLst>
                                        <p:tav tm="0">
                                          <p:val>
                                            <p:strVal val="#ppt_x"/>
                                          </p:val>
                                        </p:tav>
                                        <p:tav tm="100000">
                                          <p:val>
                                            <p:strVal val="#ppt_x"/>
                                          </p:val>
                                        </p:tav>
                                      </p:tavLst>
                                    </p:anim>
                                    <p:anim calcmode="lin" valueType="num">
                                      <p:cBhvr>
                                        <p:cTn id="4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21EB2-AB7A-0874-B5F5-1B3D869F8B42}"/>
            </a:ext>
          </a:extLst>
        </p:cNvPr>
        <p:cNvGrpSpPr/>
        <p:nvPr/>
      </p:nvGrpSpPr>
      <p:grpSpPr>
        <a:xfrm>
          <a:off x="0" y="0"/>
          <a:ext cx="0" cy="0"/>
          <a:chOff x="0" y="0"/>
          <a:chExt cx="0" cy="0"/>
        </a:xfrm>
      </p:grpSpPr>
      <p:sp>
        <p:nvSpPr>
          <p:cNvPr id="2" name="Image Frame">
            <a:extLst>
              <a:ext uri="{FF2B5EF4-FFF2-40B4-BE49-F238E27FC236}">
                <a16:creationId xmlns:a16="http://schemas.microsoft.com/office/drawing/2014/main" id="{A94792CF-21E5-BFE0-F467-2DB0C4B721E6}"/>
              </a:ext>
            </a:extLst>
          </p:cNvPr>
          <p:cNvSpPr>
            <a:spLocks noGrp="1" noRot="1" noMove="1" noResize="1" noEditPoints="1" noAdjustHandles="1" noChangeArrowheads="1" noChangeShapeType="1"/>
          </p:cNvSpPr>
          <p:nvPr>
            <p:ph type="pic" sz="quarter" idx="13"/>
          </p:nvPr>
        </p:nvSpPr>
        <p:spPr>
          <a:xfrm>
            <a:off x="6687313" y="-16339"/>
            <a:ext cx="5504687" cy="6874339"/>
          </a:xfrm>
        </p:spPr>
        <p:txBody>
          <a:bodyPr/>
          <a:lstStyle/>
          <a:p>
            <a:endParaRPr lang="en-US"/>
          </a:p>
        </p:txBody>
      </p:sp>
      <p:sp>
        <p:nvSpPr>
          <p:cNvPr id="3" name="Text">
            <a:extLst>
              <a:ext uri="{FF2B5EF4-FFF2-40B4-BE49-F238E27FC236}">
                <a16:creationId xmlns:a16="http://schemas.microsoft.com/office/drawing/2014/main" id="{915E682E-3901-A5A0-C326-2C642E19E4B9}"/>
              </a:ext>
            </a:extLst>
          </p:cNvPr>
          <p:cNvSpPr>
            <a:spLocks noGrp="1" noRot="1" noMove="1" noResize="1" noEditPoints="1" noAdjustHandles="1" noChangeArrowheads="1" noChangeShapeType="1"/>
          </p:cNvSpPr>
          <p:nvPr>
            <p:ph type="body" sz="quarter" idx="12"/>
          </p:nvPr>
        </p:nvSpPr>
        <p:spPr/>
        <p:txBody>
          <a:bodyPr/>
          <a:lstStyle/>
          <a:p>
            <a:pPr marL="0" indent="0">
              <a:buNone/>
            </a:pPr>
            <a:r>
              <a:rPr lang="en-US" b="1" dirty="0">
                <a:latin typeface="+mj-lt"/>
              </a:rPr>
              <a:t>Beth </a:t>
            </a:r>
            <a:r>
              <a:rPr lang="en-US" b="1" dirty="0" err="1">
                <a:latin typeface="+mj-lt"/>
              </a:rPr>
              <a:t>mae</a:t>
            </a:r>
            <a:r>
              <a:rPr lang="en-US" b="1" dirty="0">
                <a:latin typeface="+mj-lt"/>
              </a:rPr>
              <a:t> </a:t>
            </a:r>
            <a:r>
              <a:rPr lang="en-US" b="1" dirty="0" err="1">
                <a:latin typeface="+mj-lt"/>
              </a:rPr>
              <a:t>enw</a:t>
            </a:r>
            <a:r>
              <a:rPr lang="en-US" b="1" dirty="0">
                <a:latin typeface="+mj-lt"/>
              </a:rPr>
              <a:t> a logo </a:t>
            </a:r>
            <a:r>
              <a:rPr lang="en-US" b="1" dirty="0" err="1">
                <a:latin typeface="+mj-lt"/>
              </a:rPr>
              <a:t>eich</a:t>
            </a:r>
            <a:r>
              <a:rPr lang="en-US" b="1" dirty="0">
                <a:latin typeface="+mj-lt"/>
              </a:rPr>
              <a:t> </a:t>
            </a:r>
            <a:r>
              <a:rPr lang="en-US" b="1" dirty="0" err="1">
                <a:latin typeface="+mj-lt"/>
              </a:rPr>
              <a:t>busnes</a:t>
            </a:r>
            <a:r>
              <a:rPr lang="en-US" b="1" dirty="0">
                <a:latin typeface="+mj-lt"/>
              </a:rPr>
              <a:t> </a:t>
            </a:r>
            <a:r>
              <a:rPr lang="en-US" b="1" dirty="0" err="1">
                <a:latin typeface="+mj-lt"/>
              </a:rPr>
              <a:t>yn</a:t>
            </a:r>
            <a:r>
              <a:rPr lang="en-US" b="1" dirty="0">
                <a:latin typeface="+mj-lt"/>
              </a:rPr>
              <a:t> </a:t>
            </a:r>
            <a:r>
              <a:rPr lang="en-US" b="1" dirty="0" err="1">
                <a:latin typeface="+mj-lt"/>
              </a:rPr>
              <a:t>ei</a:t>
            </a:r>
            <a:r>
              <a:rPr lang="en-US" b="1" dirty="0">
                <a:latin typeface="+mj-lt"/>
              </a:rPr>
              <a:t> </a:t>
            </a:r>
            <a:r>
              <a:rPr lang="en-US" b="1" dirty="0" err="1">
                <a:latin typeface="+mj-lt"/>
              </a:rPr>
              <a:t>ddweud</a:t>
            </a:r>
            <a:r>
              <a:rPr lang="en-US" b="1" dirty="0">
                <a:latin typeface="+mj-lt"/>
              </a:rPr>
              <a:t> am </a:t>
            </a:r>
            <a:r>
              <a:rPr lang="en-US" b="1" dirty="0" err="1">
                <a:latin typeface="+mj-lt"/>
              </a:rPr>
              <a:t>eich</a:t>
            </a:r>
            <a:r>
              <a:rPr lang="en-US" b="1" dirty="0">
                <a:latin typeface="+mj-lt"/>
              </a:rPr>
              <a:t> </a:t>
            </a:r>
            <a:r>
              <a:rPr lang="en-US" b="1" dirty="0" err="1">
                <a:latin typeface="+mj-lt"/>
              </a:rPr>
              <a:t>busnes</a:t>
            </a:r>
            <a:r>
              <a:rPr lang="en-US" b="1" dirty="0">
                <a:latin typeface="+mj-lt"/>
              </a:rPr>
              <a:t>?</a:t>
            </a:r>
          </a:p>
          <a:p>
            <a:pPr marL="0" indent="0">
              <a:buNone/>
            </a:pPr>
            <a:endParaRPr lang="en-US" b="1" dirty="0">
              <a:latin typeface="+mj-lt"/>
            </a:endParaRPr>
          </a:p>
          <a:p>
            <a:r>
              <a:rPr lang="en-US" dirty="0" err="1">
                <a:latin typeface="+mj-lt"/>
              </a:rPr>
              <a:t>Meddyliwch</a:t>
            </a:r>
            <a:r>
              <a:rPr lang="en-US" dirty="0">
                <a:latin typeface="+mj-lt"/>
              </a:rPr>
              <a:t> am </a:t>
            </a:r>
            <a:r>
              <a:rPr lang="en-US" dirty="0" err="1">
                <a:latin typeface="+mj-lt"/>
              </a:rPr>
              <a:t>eich</a:t>
            </a:r>
            <a:r>
              <a:rPr lang="en-US" dirty="0">
                <a:latin typeface="+mj-lt"/>
              </a:rPr>
              <a:t> </a:t>
            </a:r>
            <a:r>
              <a:rPr lang="en-US" dirty="0" err="1">
                <a:latin typeface="+mj-lt"/>
              </a:rPr>
              <a:t>defnydd</a:t>
            </a:r>
            <a:r>
              <a:rPr lang="en-US" dirty="0">
                <a:latin typeface="+mj-lt"/>
              </a:rPr>
              <a:t> o </a:t>
            </a:r>
            <a:r>
              <a:rPr lang="en-US" dirty="0" err="1">
                <a:latin typeface="+mj-lt"/>
              </a:rPr>
              <a:t>liw</a:t>
            </a:r>
            <a:r>
              <a:rPr lang="en-US" dirty="0">
                <a:latin typeface="+mj-lt"/>
              </a:rPr>
              <a:t>, </a:t>
            </a:r>
            <a:r>
              <a:rPr lang="en-US" dirty="0" err="1">
                <a:latin typeface="+mj-lt"/>
              </a:rPr>
              <a:t>siâp</a:t>
            </a:r>
            <a:r>
              <a:rPr lang="en-US" dirty="0">
                <a:latin typeface="+mj-lt"/>
              </a:rPr>
              <a:t> a </a:t>
            </a:r>
            <a:r>
              <a:rPr lang="en-US" dirty="0" err="1">
                <a:latin typeface="+mj-lt"/>
              </a:rPr>
              <a:t>geiriau</a:t>
            </a:r>
            <a:r>
              <a:rPr lang="en-US" dirty="0">
                <a:latin typeface="+mj-lt"/>
              </a:rPr>
              <a:t>.</a:t>
            </a:r>
          </a:p>
          <a:p>
            <a:endParaRPr lang="en-US" dirty="0">
              <a:latin typeface="+mj-lt"/>
            </a:endParaRPr>
          </a:p>
          <a:p>
            <a:r>
              <a:rPr lang="en-US" dirty="0">
                <a:latin typeface="+mj-lt"/>
              </a:rPr>
              <a:t>Beth am </a:t>
            </a:r>
            <a:r>
              <a:rPr lang="en-US" dirty="0" err="1">
                <a:latin typeface="+mj-lt"/>
              </a:rPr>
              <a:t>lun</a:t>
            </a:r>
            <a:r>
              <a:rPr lang="en-US" dirty="0">
                <a:latin typeface="+mj-lt"/>
              </a:rPr>
              <a:t>? Beth </a:t>
            </a:r>
            <a:r>
              <a:rPr lang="en-US" dirty="0" err="1">
                <a:latin typeface="+mj-lt"/>
              </a:rPr>
              <a:t>fyddai’n</a:t>
            </a:r>
            <a:r>
              <a:rPr lang="en-US" dirty="0">
                <a:latin typeface="+mj-lt"/>
              </a:rPr>
              <a:t> </a:t>
            </a:r>
            <a:r>
              <a:rPr lang="en-US" dirty="0" err="1">
                <a:latin typeface="+mj-lt"/>
              </a:rPr>
              <a:t>ei</a:t>
            </a:r>
            <a:r>
              <a:rPr lang="en-US" dirty="0">
                <a:latin typeface="+mj-lt"/>
              </a:rPr>
              <a:t> </a:t>
            </a:r>
            <a:r>
              <a:rPr lang="en-US" dirty="0" err="1">
                <a:latin typeface="+mj-lt"/>
              </a:rPr>
              <a:t>gynrychioli</a:t>
            </a:r>
            <a:r>
              <a:rPr lang="en-US" dirty="0">
                <a:latin typeface="+mj-lt"/>
              </a:rPr>
              <a:t>?</a:t>
            </a:r>
          </a:p>
          <a:p>
            <a:endParaRPr lang="en-US" dirty="0">
              <a:latin typeface="+mj-lt"/>
            </a:endParaRPr>
          </a:p>
          <a:p>
            <a:r>
              <a:rPr lang="en-US" dirty="0">
                <a:latin typeface="+mj-lt"/>
              </a:rPr>
              <a:t>Beth am </a:t>
            </a:r>
            <a:r>
              <a:rPr lang="en-US" dirty="0" err="1">
                <a:latin typeface="+mj-lt"/>
              </a:rPr>
              <a:t>eich</a:t>
            </a:r>
            <a:r>
              <a:rPr lang="en-US" dirty="0">
                <a:latin typeface="+mj-lt"/>
              </a:rPr>
              <a:t> </a:t>
            </a:r>
            <a:r>
              <a:rPr lang="en-US" dirty="0" err="1">
                <a:latin typeface="+mj-lt"/>
              </a:rPr>
              <a:t>enw</a:t>
            </a:r>
            <a:r>
              <a:rPr lang="en-US" dirty="0">
                <a:latin typeface="+mj-lt"/>
              </a:rPr>
              <a:t> neu </a:t>
            </a:r>
            <a:r>
              <a:rPr lang="en-US" dirty="0" err="1">
                <a:latin typeface="+mj-lt"/>
              </a:rPr>
              <a:t>lythrennau</a:t>
            </a:r>
            <a:r>
              <a:rPr lang="en-US" dirty="0">
                <a:latin typeface="+mj-lt"/>
              </a:rPr>
              <a:t> </a:t>
            </a:r>
            <a:r>
              <a:rPr lang="en-US" dirty="0" err="1">
                <a:latin typeface="+mj-lt"/>
              </a:rPr>
              <a:t>cyntaf</a:t>
            </a:r>
            <a:r>
              <a:rPr lang="en-US" dirty="0">
                <a:latin typeface="+mj-lt"/>
              </a:rPr>
              <a:t> </a:t>
            </a:r>
            <a:r>
              <a:rPr lang="en-US" dirty="0" err="1">
                <a:latin typeface="+mj-lt"/>
              </a:rPr>
              <a:t>eich</a:t>
            </a:r>
            <a:r>
              <a:rPr lang="en-US" dirty="0">
                <a:latin typeface="+mj-lt"/>
              </a:rPr>
              <a:t> </a:t>
            </a:r>
            <a:r>
              <a:rPr lang="en-US" dirty="0" err="1">
                <a:latin typeface="+mj-lt"/>
              </a:rPr>
              <a:t>enw</a:t>
            </a:r>
            <a:r>
              <a:rPr lang="en-US" dirty="0">
                <a:latin typeface="+mj-lt"/>
              </a:rPr>
              <a:t>?</a:t>
            </a:r>
          </a:p>
          <a:p>
            <a:endParaRPr lang="en-US" dirty="0">
              <a:latin typeface="+mj-lt"/>
            </a:endParaRPr>
          </a:p>
          <a:p>
            <a:r>
              <a:rPr lang="en-US" dirty="0">
                <a:latin typeface="+mj-lt"/>
              </a:rPr>
              <a:t>Beth am </a:t>
            </a:r>
            <a:r>
              <a:rPr lang="en-US" dirty="0" err="1">
                <a:latin typeface="+mj-lt"/>
              </a:rPr>
              <a:t>ddyfeisio</a:t>
            </a:r>
            <a:r>
              <a:rPr lang="en-US" dirty="0">
                <a:latin typeface="+mj-lt"/>
              </a:rPr>
              <a:t> </a:t>
            </a:r>
            <a:r>
              <a:rPr lang="en-US" dirty="0" err="1">
                <a:latin typeface="+mj-lt"/>
              </a:rPr>
              <a:t>geiriau</a:t>
            </a:r>
            <a:r>
              <a:rPr lang="en-US" dirty="0">
                <a:latin typeface="+mj-lt"/>
              </a:rPr>
              <a:t> </a:t>
            </a:r>
            <a:r>
              <a:rPr lang="en-US" dirty="0" err="1">
                <a:latin typeface="+mj-lt"/>
              </a:rPr>
              <a:t>newydd</a:t>
            </a:r>
            <a:r>
              <a:rPr lang="en-US" dirty="0">
                <a:latin typeface="+mj-lt"/>
              </a:rPr>
              <a:t> a </a:t>
            </a:r>
            <a:r>
              <a:rPr lang="en-US" dirty="0" err="1">
                <a:latin typeface="+mj-lt"/>
              </a:rPr>
              <a:t>chreu</a:t>
            </a:r>
            <a:r>
              <a:rPr lang="en-US" dirty="0">
                <a:latin typeface="+mj-lt"/>
              </a:rPr>
              <a:t> </a:t>
            </a:r>
            <a:r>
              <a:rPr lang="en-US" dirty="0" err="1">
                <a:latin typeface="+mj-lt"/>
              </a:rPr>
              <a:t>odlau</a:t>
            </a:r>
            <a:r>
              <a:rPr lang="en-US" dirty="0">
                <a:latin typeface="+mj-lt"/>
              </a:rPr>
              <a:t>?</a:t>
            </a:r>
          </a:p>
        </p:txBody>
      </p:sp>
      <p:sp>
        <p:nvSpPr>
          <p:cNvPr id="4" name="Title">
            <a:extLst>
              <a:ext uri="{FF2B5EF4-FFF2-40B4-BE49-F238E27FC236}">
                <a16:creationId xmlns:a16="http://schemas.microsoft.com/office/drawing/2014/main" id="{AC7F62CD-7878-798F-D895-55D5A78005C9}"/>
              </a:ext>
            </a:extLst>
          </p:cNvPr>
          <p:cNvSpPr>
            <a:spLocks noGrp="1" noRot="1" noMove="1" noResize="1" noEditPoints="1" noAdjustHandles="1" noChangeArrowheads="1" noChangeShapeType="1"/>
          </p:cNvSpPr>
          <p:nvPr>
            <p:ph type="title"/>
          </p:nvPr>
        </p:nvSpPr>
        <p:spPr/>
        <p:txBody>
          <a:bodyPr/>
          <a:lstStyle/>
          <a:p>
            <a:r>
              <a:rPr lang="pt-BR" sz="2800" dirty="0"/>
              <a:t>Enw a Logo Eich Busnes</a:t>
            </a:r>
            <a:endParaRPr lang="en-US" sz="2800" dirty="0"/>
          </a:p>
        </p:txBody>
      </p:sp>
      <p:pic>
        <p:nvPicPr>
          <p:cNvPr id="5" name="Image">
            <a:extLst>
              <a:ext uri="{FF2B5EF4-FFF2-40B4-BE49-F238E27FC236}">
                <a16:creationId xmlns:a16="http://schemas.microsoft.com/office/drawing/2014/main" id="{B5533AA1-E53D-C1B1-C662-95ACB5C76987}"/>
              </a:ext>
            </a:extLst>
          </p:cNvPr>
          <p:cNvPicPr>
            <a:picLocks noGrp="1" noRo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rcRect/>
          <a:stretch/>
        </p:blipFill>
        <p:spPr>
          <a:xfrm>
            <a:off x="6965767" y="1149790"/>
            <a:ext cx="4681583" cy="4681583"/>
          </a:xfrm>
          <a:prstGeom prst="rect">
            <a:avLst/>
          </a:prstGeom>
        </p:spPr>
      </p:pic>
      <p:sp>
        <p:nvSpPr>
          <p:cNvPr id="6" name="Overlay">
            <a:extLst>
              <a:ext uri="{FF2B5EF4-FFF2-40B4-BE49-F238E27FC236}">
                <a16:creationId xmlns:a16="http://schemas.microsoft.com/office/drawing/2014/main" id="{481FE0AD-4C19-264A-512B-7D86FCC8BF29}"/>
              </a:ext>
            </a:extLst>
          </p:cNvPr>
          <p:cNvSpPr>
            <a:spLocks noGrp="1" noRot="1" noMove="1" noResize="1" noEditPoints="1" noAdjustHandles="1" noChangeArrowheads="1" noChangeShapeType="1"/>
          </p:cNvSpPr>
          <p:nvPr/>
        </p:nvSpPr>
        <p:spPr>
          <a:xfrm>
            <a:off x="0" y="0"/>
            <a:ext cx="12192000" cy="6858000"/>
          </a:xfrm>
          <a:prstGeom prst="rect">
            <a:avLst/>
          </a:prstGeom>
          <a:solidFill>
            <a:srgbClr val="22404D">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7" name="Reflection">
            <a:extLst>
              <a:ext uri="{FF2B5EF4-FFF2-40B4-BE49-F238E27FC236}">
                <a16:creationId xmlns:a16="http://schemas.microsoft.com/office/drawing/2014/main" id="{B6A73ADE-8798-2A7F-BD78-E1A62F0F70AE}"/>
              </a:ext>
            </a:extLst>
          </p:cNvPr>
          <p:cNvGrpSpPr>
            <a:grpSpLocks noGrp="1" noUngrp="1" noRot="1" noMove="1" noResize="1"/>
          </p:cNvGrpSpPr>
          <p:nvPr/>
        </p:nvGrpSpPr>
        <p:grpSpPr>
          <a:xfrm>
            <a:off x="3371100" y="5035267"/>
            <a:ext cx="8711700" cy="1623900"/>
            <a:chOff x="3371100" y="5035267"/>
            <a:chExt cx="8711700" cy="1623900"/>
          </a:xfrm>
        </p:grpSpPr>
        <p:sp>
          <p:nvSpPr>
            <p:cNvPr id="8" name="Prompt">
              <a:extLst>
                <a:ext uri="{FF2B5EF4-FFF2-40B4-BE49-F238E27FC236}">
                  <a16:creationId xmlns:a16="http://schemas.microsoft.com/office/drawing/2014/main" id="{BD4B9C8C-9E67-5C0F-8527-AFA63332BAF1}"/>
                </a:ext>
              </a:extLst>
            </p:cNvPr>
            <p:cNvSpPr>
              <a:spLocks noGrp="1" noRot="1" noMove="1" noResize="1" noEditPoints="1" noAdjustHandles="1" noChangeArrowheads="1" noChangeShapeType="1"/>
            </p:cNvSpPr>
            <p:nvPr/>
          </p:nvSpPr>
          <p:spPr>
            <a:xfrm flipH="1">
              <a:off x="3371100" y="5035267"/>
              <a:ext cx="7982700" cy="894900"/>
            </a:xfrm>
            <a:prstGeom prst="rect">
              <a:avLst/>
            </a:prstGeom>
            <a:solidFill>
              <a:srgbClr val="FFFFFF"/>
            </a:solidFill>
            <a:ln w="9525" cap="flat" cmpd="sng">
              <a:solidFill>
                <a:srgbClr val="E6E6E6"/>
              </a:solidFill>
              <a:prstDash val="solid"/>
              <a:miter lim="8000"/>
              <a:headEnd type="none" w="sm" len="sm"/>
              <a:tailEnd type="none" w="sm" len="sm"/>
            </a:ln>
            <a:effectLst>
              <a:outerShdw blurRad="128588" dist="38100" dir="3600000" algn="ctr" rotWithShape="0">
                <a:srgbClr val="000000">
                  <a:alpha val="9410"/>
                </a:srgbClr>
              </a:outerShdw>
            </a:effectLst>
          </p:spPr>
          <p:txBody>
            <a:bodyPr spcFirstLastPara="1" wrap="square" lIns="108000" tIns="108000" rIns="108000" bIns="10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cy-GB" b="1" dirty="0"/>
                <a:t>Nodwch </a:t>
              </a:r>
              <a:r>
                <a:rPr lang="cy-GB" dirty="0"/>
                <a:t>wybodaeth arall a fyddai’n eich helpu chi gydag enw a logo eich busnes.</a:t>
              </a:r>
              <a:endParaRPr lang="cy-GB" i="0" u="none" strike="noStrike" cap="none" dirty="0">
                <a:solidFill>
                  <a:srgbClr val="000000"/>
                </a:solidFill>
              </a:endParaRPr>
            </a:p>
          </p:txBody>
        </p:sp>
        <p:pic>
          <p:nvPicPr>
            <p:cNvPr id="9" name="Problem Solving Badge">
              <a:extLst>
                <a:ext uri="{FF2B5EF4-FFF2-40B4-BE49-F238E27FC236}">
                  <a16:creationId xmlns:a16="http://schemas.microsoft.com/office/drawing/2014/main" id="{071D3552-F275-7026-74F0-2A689B7C6EFE}"/>
                </a:ext>
              </a:extLst>
            </p:cNvPr>
            <p:cNvPicPr preferRelativeResize="0">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p:blipFill>
          <p:spPr>
            <a:xfrm>
              <a:off x="10624800" y="5201167"/>
              <a:ext cx="1458000" cy="1458000"/>
            </a:xfrm>
            <a:prstGeom prst="rect">
              <a:avLst/>
            </a:prstGeom>
            <a:noFill/>
            <a:ln>
              <a:noFill/>
            </a:ln>
          </p:spPr>
        </p:pic>
      </p:grpSp>
    </p:spTree>
    <p:extLst>
      <p:ext uri="{BB962C8B-B14F-4D97-AF65-F5344CB8AC3E}">
        <p14:creationId xmlns:p14="http://schemas.microsoft.com/office/powerpoint/2010/main" val="284539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500"/>
                                        <p:tgtEl>
                                          <p:spTgt spid="6"/>
                                        </p:tgtEl>
                                      </p:cBhvr>
                                    </p:animEffect>
                                  </p:childTnLst>
                                </p:cTn>
                              </p:par>
                              <p:par>
                                <p:cTn id="64" presetID="37" presetClass="entr" presetSubtype="0" fill="hold" nodeType="with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26B439-783F-8989-4C5C-9CB7077DECFE}"/>
            </a:ext>
          </a:extLst>
        </p:cNvPr>
        <p:cNvGrpSpPr/>
        <p:nvPr/>
      </p:nvGrpSpPr>
      <p:grpSpPr>
        <a:xfrm>
          <a:off x="0" y="0"/>
          <a:ext cx="0" cy="0"/>
          <a:chOff x="0" y="0"/>
          <a:chExt cx="0" cy="0"/>
        </a:xfrm>
      </p:grpSpPr>
      <p:sp>
        <p:nvSpPr>
          <p:cNvPr id="2" name="Image Frame">
            <a:extLst>
              <a:ext uri="{FF2B5EF4-FFF2-40B4-BE49-F238E27FC236}">
                <a16:creationId xmlns:a16="http://schemas.microsoft.com/office/drawing/2014/main" id="{94F1167A-0CBA-2641-F8D2-5C51EA1DEE8C}"/>
              </a:ext>
            </a:extLst>
          </p:cNvPr>
          <p:cNvSpPr>
            <a:spLocks noGrp="1" noRot="1" noMove="1" noResize="1" noEditPoints="1" noAdjustHandles="1" noChangeArrowheads="1" noChangeShapeType="1"/>
          </p:cNvSpPr>
          <p:nvPr>
            <p:ph type="pic" sz="quarter" idx="13"/>
          </p:nvPr>
        </p:nvSpPr>
        <p:spPr>
          <a:xfrm>
            <a:off x="0" y="0"/>
            <a:ext cx="5504687" cy="6857999"/>
          </a:xfrm>
        </p:spPr>
        <p:txBody>
          <a:bodyPr/>
          <a:lstStyle/>
          <a:p>
            <a:endParaRPr lang="en-US"/>
          </a:p>
        </p:txBody>
      </p:sp>
      <p:pic>
        <p:nvPicPr>
          <p:cNvPr id="5" name="Image">
            <a:extLst>
              <a:ext uri="{FF2B5EF4-FFF2-40B4-BE49-F238E27FC236}">
                <a16:creationId xmlns:a16="http://schemas.microsoft.com/office/drawing/2014/main" id="{A6E0B459-E19E-0CAE-C81C-5E98E8CF5021}"/>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934686" y="1611342"/>
            <a:ext cx="3635314" cy="363531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Text">
            <a:extLst>
              <a:ext uri="{FF2B5EF4-FFF2-40B4-BE49-F238E27FC236}">
                <a16:creationId xmlns:a16="http://schemas.microsoft.com/office/drawing/2014/main" id="{37BFF0C3-A4ED-BFA5-562F-A41D587B78F5}"/>
              </a:ext>
            </a:extLst>
          </p:cNvPr>
          <p:cNvSpPr>
            <a:spLocks noGrp="1" noRot="1" noMove="1" noResize="1" noEditPoints="1" noAdjustHandles="1" noChangeArrowheads="1" noChangeShapeType="1"/>
          </p:cNvSpPr>
          <p:nvPr>
            <p:ph type="body" sz="quarter" idx="12"/>
          </p:nvPr>
        </p:nvSpPr>
        <p:spPr/>
        <p:txBody>
          <a:bodyPr/>
          <a:lstStyle/>
          <a:p>
            <a:pPr marL="0" indent="0">
              <a:buNone/>
            </a:pPr>
            <a:r>
              <a:rPr lang="en-US" dirty="0" err="1">
                <a:latin typeface="Montserrat "/>
              </a:rPr>
              <a:t>Enillodd</a:t>
            </a:r>
            <a:r>
              <a:rPr lang="en-US" dirty="0">
                <a:latin typeface="Montserrat "/>
              </a:rPr>
              <a:t> y logo </a:t>
            </a:r>
            <a:r>
              <a:rPr lang="en-US" dirty="0" err="1">
                <a:latin typeface="Montserrat "/>
              </a:rPr>
              <a:t>arbennig</a:t>
            </a:r>
            <a:r>
              <a:rPr lang="en-US" dirty="0">
                <a:latin typeface="Montserrat "/>
              </a:rPr>
              <a:t> </a:t>
            </a:r>
            <a:r>
              <a:rPr lang="en-US" dirty="0" err="1">
                <a:latin typeface="Montserrat "/>
              </a:rPr>
              <a:t>hwn</a:t>
            </a:r>
            <a:r>
              <a:rPr lang="en-US" dirty="0">
                <a:latin typeface="Montserrat "/>
              </a:rPr>
              <a:t> </a:t>
            </a:r>
            <a:r>
              <a:rPr lang="en-US" b="1" dirty="0" err="1">
                <a:latin typeface="Montserrat "/>
              </a:rPr>
              <a:t>Gystadleuaeth</a:t>
            </a:r>
            <a:r>
              <a:rPr lang="en-US" b="1" dirty="0">
                <a:latin typeface="Montserrat "/>
              </a:rPr>
              <a:t> Logo </a:t>
            </a:r>
            <a:r>
              <a:rPr lang="en-US" b="1" dirty="0" err="1">
                <a:latin typeface="Montserrat "/>
              </a:rPr>
              <a:t>Gorau</a:t>
            </a:r>
            <a:r>
              <a:rPr lang="en-US" b="1" dirty="0">
                <a:latin typeface="Montserrat "/>
              </a:rPr>
              <a:t> yr Her </a:t>
            </a:r>
            <a:r>
              <a:rPr lang="en-US" b="1" dirty="0" err="1">
                <a:latin typeface="Montserrat "/>
              </a:rPr>
              <a:t>Bumpunt</a:t>
            </a:r>
            <a:r>
              <a:rPr lang="en-US" dirty="0">
                <a:latin typeface="Montserrat "/>
              </a:rPr>
              <a:t> </a:t>
            </a:r>
            <a:r>
              <a:rPr lang="en-US" dirty="0" err="1">
                <a:latin typeface="Montserrat "/>
              </a:rPr>
              <a:t>ar</a:t>
            </a:r>
            <a:r>
              <a:rPr lang="en-US" dirty="0">
                <a:latin typeface="Montserrat "/>
              </a:rPr>
              <a:t> </a:t>
            </a:r>
            <a:r>
              <a:rPr lang="en-US" dirty="0" err="1">
                <a:latin typeface="Montserrat "/>
              </a:rPr>
              <a:t>gyfer</a:t>
            </a:r>
            <a:r>
              <a:rPr lang="en-US" dirty="0">
                <a:latin typeface="Montserrat "/>
              </a:rPr>
              <a:t> 2023/24.</a:t>
            </a:r>
          </a:p>
          <a:p>
            <a:pPr marL="0" indent="0">
              <a:buNone/>
            </a:pPr>
            <a:endParaRPr lang="en-US" dirty="0">
              <a:latin typeface="Montserrat "/>
            </a:endParaRPr>
          </a:p>
          <a:p>
            <a:r>
              <a:rPr lang="en-US" dirty="0">
                <a:latin typeface="Montserrat "/>
              </a:rPr>
              <a:t>Pam </a:t>
            </a:r>
            <a:r>
              <a:rPr lang="en-US" dirty="0" err="1">
                <a:latin typeface="Montserrat "/>
              </a:rPr>
              <a:t>ydych</a:t>
            </a:r>
            <a:r>
              <a:rPr lang="en-US" dirty="0">
                <a:latin typeface="Montserrat "/>
              </a:rPr>
              <a:t> </a:t>
            </a:r>
            <a:r>
              <a:rPr lang="en-US" dirty="0" err="1">
                <a:latin typeface="Montserrat "/>
              </a:rPr>
              <a:t>chi’n</a:t>
            </a:r>
            <a:r>
              <a:rPr lang="en-US" dirty="0">
                <a:latin typeface="Montserrat "/>
              </a:rPr>
              <a:t> </a:t>
            </a:r>
            <a:r>
              <a:rPr lang="en-US" dirty="0" err="1">
                <a:latin typeface="Montserrat "/>
              </a:rPr>
              <a:t>credu</a:t>
            </a:r>
            <a:r>
              <a:rPr lang="en-US" dirty="0">
                <a:latin typeface="Montserrat "/>
              </a:rPr>
              <a:t> yr </a:t>
            </a:r>
            <a:r>
              <a:rPr lang="en-US" dirty="0" err="1">
                <a:latin typeface="Montserrat "/>
              </a:rPr>
              <a:t>enillodd</a:t>
            </a:r>
            <a:r>
              <a:rPr lang="en-US" dirty="0">
                <a:latin typeface="Montserrat "/>
              </a:rPr>
              <a:t> y logo </a:t>
            </a:r>
            <a:r>
              <a:rPr lang="en-US" dirty="0" err="1">
                <a:latin typeface="Montserrat "/>
              </a:rPr>
              <a:t>yma</a:t>
            </a:r>
            <a:r>
              <a:rPr lang="en-US" dirty="0">
                <a:latin typeface="Montserrat "/>
              </a:rPr>
              <a:t>? </a:t>
            </a:r>
          </a:p>
          <a:p>
            <a:endParaRPr lang="en-US" dirty="0">
              <a:latin typeface="Montserrat "/>
            </a:endParaRPr>
          </a:p>
          <a:p>
            <a:r>
              <a:rPr lang="en-US" dirty="0">
                <a:latin typeface="Montserrat "/>
              </a:rPr>
              <a:t>Pa </a:t>
            </a:r>
            <a:r>
              <a:rPr lang="en-US" dirty="0" err="1">
                <a:latin typeface="Montserrat "/>
              </a:rPr>
              <a:t>nodweddion</a:t>
            </a:r>
            <a:r>
              <a:rPr lang="en-US" dirty="0">
                <a:latin typeface="Montserrat "/>
              </a:rPr>
              <a:t> y </a:t>
            </a:r>
            <a:r>
              <a:rPr lang="en-US" dirty="0" err="1">
                <a:latin typeface="Montserrat "/>
              </a:rPr>
              <a:t>gallwch</a:t>
            </a:r>
            <a:r>
              <a:rPr lang="en-US" dirty="0">
                <a:latin typeface="Montserrat "/>
              </a:rPr>
              <a:t> chi </a:t>
            </a:r>
            <a:r>
              <a:rPr lang="en-US" dirty="0" err="1">
                <a:latin typeface="Montserrat "/>
              </a:rPr>
              <a:t>sylwi</a:t>
            </a:r>
            <a:r>
              <a:rPr lang="en-US" dirty="0">
                <a:latin typeface="Montserrat "/>
              </a:rPr>
              <a:t> </a:t>
            </a:r>
            <a:r>
              <a:rPr lang="en-US" dirty="0" err="1">
                <a:latin typeface="Montserrat "/>
              </a:rPr>
              <a:t>arnynt</a:t>
            </a:r>
            <a:r>
              <a:rPr lang="en-US" dirty="0">
                <a:latin typeface="Montserrat "/>
              </a:rPr>
              <a:t>?</a:t>
            </a:r>
          </a:p>
        </p:txBody>
      </p:sp>
      <p:sp>
        <p:nvSpPr>
          <p:cNvPr id="4" name="Title">
            <a:extLst>
              <a:ext uri="{FF2B5EF4-FFF2-40B4-BE49-F238E27FC236}">
                <a16:creationId xmlns:a16="http://schemas.microsoft.com/office/drawing/2014/main" id="{83945233-3572-1C3C-E302-48BCBC5E91C5}"/>
              </a:ext>
            </a:extLst>
          </p:cNvPr>
          <p:cNvSpPr>
            <a:spLocks noGrp="1" noRot="1" noMove="1" noResize="1" noEditPoints="1" noAdjustHandles="1" noChangeArrowheads="1" noChangeShapeType="1"/>
          </p:cNvSpPr>
          <p:nvPr>
            <p:ph type="title"/>
          </p:nvPr>
        </p:nvSpPr>
        <p:spPr/>
        <p:txBody>
          <a:bodyPr/>
          <a:lstStyle/>
          <a:p>
            <a:r>
              <a:rPr lang="en-GB" sz="2800" dirty="0" err="1"/>
              <a:t>Enillydd</a:t>
            </a:r>
            <a:r>
              <a:rPr lang="en-GB" sz="2800" dirty="0"/>
              <a:t> </a:t>
            </a:r>
            <a:r>
              <a:rPr lang="en-GB" sz="2800" dirty="0" err="1"/>
              <a:t>Logo’r</a:t>
            </a:r>
            <a:r>
              <a:rPr lang="en-GB" sz="2800" dirty="0"/>
              <a:t> Her </a:t>
            </a:r>
            <a:r>
              <a:rPr lang="en-GB" sz="2800" dirty="0" err="1"/>
              <a:t>Bumpunt</a:t>
            </a:r>
            <a:br>
              <a:rPr lang="en-GB" sz="2800" dirty="0"/>
            </a:br>
            <a:endParaRPr lang="en-US" sz="2800" dirty="0"/>
          </a:p>
        </p:txBody>
      </p:sp>
      <p:sp>
        <p:nvSpPr>
          <p:cNvPr id="12" name="Overlay">
            <a:extLst>
              <a:ext uri="{FF2B5EF4-FFF2-40B4-BE49-F238E27FC236}">
                <a16:creationId xmlns:a16="http://schemas.microsoft.com/office/drawing/2014/main" id="{535FFCA5-8B45-6302-F7F1-4E51794F878C}"/>
              </a:ext>
            </a:extLst>
          </p:cNvPr>
          <p:cNvSpPr>
            <a:spLocks noGrp="1" noRot="1" noMove="1" noResize="1" noEditPoints="1" noAdjustHandles="1" noChangeArrowheads="1" noChangeShapeType="1"/>
          </p:cNvSpPr>
          <p:nvPr/>
        </p:nvSpPr>
        <p:spPr>
          <a:xfrm>
            <a:off x="0" y="0"/>
            <a:ext cx="12192000" cy="6858000"/>
          </a:xfrm>
          <a:prstGeom prst="rect">
            <a:avLst/>
          </a:prstGeom>
          <a:solidFill>
            <a:srgbClr val="22404D">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 name="Reflection">
            <a:extLst>
              <a:ext uri="{FF2B5EF4-FFF2-40B4-BE49-F238E27FC236}">
                <a16:creationId xmlns:a16="http://schemas.microsoft.com/office/drawing/2014/main" id="{60F3E8A4-2F8C-44EF-67E4-AD19F5ED9C0B}"/>
              </a:ext>
            </a:extLst>
          </p:cNvPr>
          <p:cNvGrpSpPr>
            <a:grpSpLocks noGrp="1" noUngrp="1" noRot="1" noMove="1" noResize="1"/>
          </p:cNvGrpSpPr>
          <p:nvPr/>
        </p:nvGrpSpPr>
        <p:grpSpPr>
          <a:xfrm>
            <a:off x="3368357" y="5035267"/>
            <a:ext cx="8711702" cy="1623899"/>
            <a:chOff x="3368357" y="5035267"/>
            <a:chExt cx="8711702" cy="1623899"/>
          </a:xfrm>
        </p:grpSpPr>
        <p:sp>
          <p:nvSpPr>
            <p:cNvPr id="7" name="Prompt">
              <a:extLst>
                <a:ext uri="{FF2B5EF4-FFF2-40B4-BE49-F238E27FC236}">
                  <a16:creationId xmlns:a16="http://schemas.microsoft.com/office/drawing/2014/main" id="{125AEFAC-7659-1EC8-C75B-294CBF2969B4}"/>
                </a:ext>
              </a:extLst>
            </p:cNvPr>
            <p:cNvSpPr>
              <a:spLocks noGrp="1" noRot="1" noMove="1" noResize="1" noEditPoints="1" noAdjustHandles="1" noChangeArrowheads="1" noChangeShapeType="1"/>
            </p:cNvSpPr>
            <p:nvPr/>
          </p:nvSpPr>
          <p:spPr>
            <a:xfrm flipH="1">
              <a:off x="3368357" y="5035267"/>
              <a:ext cx="7985435" cy="894900"/>
            </a:xfrm>
            <a:prstGeom prst="rect">
              <a:avLst/>
            </a:prstGeom>
            <a:solidFill>
              <a:srgbClr val="FFFFFF"/>
            </a:solidFill>
            <a:ln w="9525" cap="flat" cmpd="sng">
              <a:solidFill>
                <a:srgbClr val="E6E6E6"/>
              </a:solidFill>
              <a:prstDash val="solid"/>
              <a:miter lim="8000"/>
              <a:headEnd type="none" w="sm" len="sm"/>
              <a:tailEnd type="none" w="sm" len="sm"/>
            </a:ln>
            <a:effectLst>
              <a:outerShdw blurRad="128588" dist="38100" dir="3600000" algn="ctr" rotWithShape="0">
                <a:srgbClr val="000000">
                  <a:alpha val="9410"/>
                </a:srgbClr>
              </a:outerShdw>
            </a:effectLst>
          </p:spPr>
          <p:txBody>
            <a:bodyPr spcFirstLastPara="1" wrap="square" lIns="108000" tIns="108000" rIns="108000" bIns="10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cy-GB" b="1" dirty="0"/>
                <a:t>Meddyliwch: </a:t>
              </a:r>
              <a:r>
                <a:rPr lang="cy-GB" dirty="0"/>
                <a:t>Cyn i chi roi eich ateb, cymerwch amser i ystyried sut byddwch chi’n esbonio’ch meddyliau.</a:t>
              </a:r>
              <a:endParaRPr lang="cy-GB" i="0" u="none" strike="noStrike" cap="none" dirty="0">
                <a:solidFill>
                  <a:srgbClr val="000000"/>
                </a:solidFill>
              </a:endParaRPr>
            </a:p>
          </p:txBody>
        </p:sp>
        <p:pic>
          <p:nvPicPr>
            <p:cNvPr id="8" name="Speaking Badge">
              <a:extLst>
                <a:ext uri="{FF2B5EF4-FFF2-40B4-BE49-F238E27FC236}">
                  <a16:creationId xmlns:a16="http://schemas.microsoft.com/office/drawing/2014/main" id="{4381DF4D-B5DC-4470-CB5C-31D6EC092607}"/>
                </a:ext>
              </a:extLst>
            </p:cNvPr>
            <p:cNvPicPr preferRelativeResize="0">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a:off x="10627541" y="5201167"/>
              <a:ext cx="1452518" cy="1457999"/>
            </a:xfrm>
            <a:prstGeom prst="rect">
              <a:avLst/>
            </a:prstGeom>
            <a:noFill/>
            <a:ln>
              <a:noFill/>
            </a:ln>
          </p:spPr>
        </p:pic>
      </p:grpSp>
    </p:spTree>
    <p:extLst>
      <p:ext uri="{BB962C8B-B14F-4D97-AF65-F5344CB8AC3E}">
        <p14:creationId xmlns:p14="http://schemas.microsoft.com/office/powerpoint/2010/main" val="2085068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37"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900" decel="100000" fill="hold"/>
                                        <p:tgtEl>
                                          <p:spTgt spid="6"/>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12"/>
                                        </p:tgtEl>
                                      </p:cBhvr>
                                    </p:animEffect>
                                    <p:set>
                                      <p:cBhvr>
                                        <p:cTn id="18" dur="1" fill="hold">
                                          <p:stCondLst>
                                            <p:cond delay="499"/>
                                          </p:stCondLst>
                                        </p:cTn>
                                        <p:tgtEl>
                                          <p:spTgt spid="12"/>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E78AE-1AF4-B1C8-F49C-1E671ADEF728}"/>
            </a:ext>
          </a:extLst>
        </p:cNvPr>
        <p:cNvGrpSpPr/>
        <p:nvPr/>
      </p:nvGrpSpPr>
      <p:grpSpPr>
        <a:xfrm>
          <a:off x="0" y="0"/>
          <a:ext cx="0" cy="0"/>
          <a:chOff x="0" y="0"/>
          <a:chExt cx="0" cy="0"/>
        </a:xfrm>
      </p:grpSpPr>
      <p:sp>
        <p:nvSpPr>
          <p:cNvPr id="3" name="Text">
            <a:extLst>
              <a:ext uri="{FF2B5EF4-FFF2-40B4-BE49-F238E27FC236}">
                <a16:creationId xmlns:a16="http://schemas.microsoft.com/office/drawing/2014/main" id="{9D0DA3AD-5E92-FC07-F7CE-63383AA14D31}"/>
              </a:ext>
            </a:extLst>
          </p:cNvPr>
          <p:cNvSpPr>
            <a:spLocks noGrp="1" noRot="1" noMove="1" noResize="1" noEditPoints="1" noAdjustHandles="1" noChangeArrowheads="1" noChangeShapeType="1"/>
          </p:cNvSpPr>
          <p:nvPr>
            <p:ph type="body" sz="quarter" idx="12"/>
          </p:nvPr>
        </p:nvSpPr>
        <p:spPr/>
        <p:txBody>
          <a:bodyPr/>
          <a:lstStyle/>
          <a:p>
            <a:pPr marL="0" indent="0">
              <a:buNone/>
            </a:pPr>
            <a:r>
              <a:rPr lang="en-US" b="1" dirty="0" err="1">
                <a:latin typeface="+mj-lt"/>
              </a:rPr>
              <a:t>Dyma’ch</a:t>
            </a:r>
            <a:r>
              <a:rPr lang="en-US" b="1" dirty="0">
                <a:latin typeface="+mj-lt"/>
              </a:rPr>
              <a:t> </a:t>
            </a:r>
            <a:r>
              <a:rPr lang="en-US" b="1" dirty="0" err="1">
                <a:latin typeface="+mj-lt"/>
              </a:rPr>
              <a:t>tro</a:t>
            </a:r>
            <a:r>
              <a:rPr lang="en-US" b="1" dirty="0">
                <a:latin typeface="+mj-lt"/>
              </a:rPr>
              <a:t> chi </a:t>
            </a:r>
            <a:r>
              <a:rPr lang="en-US" b="1" dirty="0" err="1">
                <a:latin typeface="+mj-lt"/>
              </a:rPr>
              <a:t>nawr</a:t>
            </a:r>
            <a:r>
              <a:rPr lang="en-US" b="1" dirty="0">
                <a:latin typeface="+mj-lt"/>
              </a:rPr>
              <a:t>. </a:t>
            </a:r>
          </a:p>
          <a:p>
            <a:pPr marL="0" indent="0">
              <a:buNone/>
            </a:pPr>
            <a:endParaRPr lang="en-US" b="1" dirty="0">
              <a:latin typeface="+mj-lt"/>
            </a:endParaRPr>
          </a:p>
          <a:p>
            <a:pPr marL="0" indent="0">
              <a:buNone/>
            </a:pPr>
            <a:r>
              <a:rPr lang="en-US" dirty="0" err="1">
                <a:latin typeface="+mj-lt"/>
              </a:rPr>
              <a:t>Cofiwch</a:t>
            </a:r>
            <a:r>
              <a:rPr lang="en-US" dirty="0">
                <a:latin typeface="+mj-lt"/>
              </a:rPr>
              <a:t>, </a:t>
            </a:r>
            <a:r>
              <a:rPr lang="en-US" dirty="0" err="1">
                <a:latin typeface="+mj-lt"/>
              </a:rPr>
              <a:t>mae’n</a:t>
            </a:r>
            <a:r>
              <a:rPr lang="en-US" dirty="0">
                <a:latin typeface="+mj-lt"/>
              </a:rPr>
              <a:t> </a:t>
            </a:r>
            <a:r>
              <a:rPr lang="en-US" dirty="0" err="1">
                <a:latin typeface="+mj-lt"/>
              </a:rPr>
              <a:t>bwysig</a:t>
            </a:r>
            <a:r>
              <a:rPr lang="en-US" dirty="0">
                <a:latin typeface="+mj-lt"/>
              </a:rPr>
              <a:t> </a:t>
            </a:r>
            <a:r>
              <a:rPr lang="en-US" dirty="0" err="1">
                <a:latin typeface="+mj-lt"/>
              </a:rPr>
              <a:t>dewis</a:t>
            </a:r>
            <a:r>
              <a:rPr lang="en-US" dirty="0">
                <a:latin typeface="+mj-lt"/>
              </a:rPr>
              <a:t> </a:t>
            </a:r>
            <a:r>
              <a:rPr lang="en-US" dirty="0" err="1">
                <a:latin typeface="+mj-lt"/>
              </a:rPr>
              <a:t>enw</a:t>
            </a:r>
            <a:r>
              <a:rPr lang="en-US" dirty="0">
                <a:latin typeface="+mj-lt"/>
              </a:rPr>
              <a:t> a logo…</a:t>
            </a:r>
          </a:p>
          <a:p>
            <a:pPr marL="0" indent="0">
              <a:buNone/>
            </a:pPr>
            <a:endParaRPr lang="en-US" dirty="0">
              <a:latin typeface="+mj-lt"/>
            </a:endParaRPr>
          </a:p>
          <a:p>
            <a:r>
              <a:rPr lang="en-US" dirty="0" err="1">
                <a:latin typeface="+mj-lt"/>
              </a:rPr>
              <a:t>Sy’n</a:t>
            </a:r>
            <a:r>
              <a:rPr lang="en-US" dirty="0">
                <a:latin typeface="+mj-lt"/>
              </a:rPr>
              <a:t> </a:t>
            </a:r>
            <a:r>
              <a:rPr lang="en-US" dirty="0" err="1">
                <a:latin typeface="+mj-lt"/>
              </a:rPr>
              <a:t>cynrychioli</a:t>
            </a:r>
            <a:r>
              <a:rPr lang="en-US" dirty="0">
                <a:latin typeface="+mj-lt"/>
              </a:rPr>
              <a:t> </a:t>
            </a:r>
            <a:r>
              <a:rPr lang="en-US" dirty="0" err="1">
                <a:latin typeface="+mj-lt"/>
              </a:rPr>
              <a:t>beth</a:t>
            </a:r>
            <a:r>
              <a:rPr lang="en-US" dirty="0">
                <a:latin typeface="+mj-lt"/>
              </a:rPr>
              <a:t> </a:t>
            </a:r>
            <a:r>
              <a:rPr lang="en-US" dirty="0" err="1">
                <a:latin typeface="+mj-lt"/>
              </a:rPr>
              <a:t>mae’r</a:t>
            </a:r>
            <a:r>
              <a:rPr lang="en-US" dirty="0">
                <a:latin typeface="+mj-lt"/>
              </a:rPr>
              <a:t> </a:t>
            </a:r>
            <a:r>
              <a:rPr lang="en-US" dirty="0" err="1">
                <a:latin typeface="+mj-lt"/>
              </a:rPr>
              <a:t>busnes</a:t>
            </a:r>
            <a:r>
              <a:rPr lang="en-US" dirty="0">
                <a:latin typeface="+mj-lt"/>
              </a:rPr>
              <a:t> </a:t>
            </a:r>
            <a:r>
              <a:rPr lang="en-US" dirty="0" err="1">
                <a:latin typeface="+mj-lt"/>
              </a:rPr>
              <a:t>yn</a:t>
            </a:r>
            <a:r>
              <a:rPr lang="en-US" dirty="0">
                <a:latin typeface="+mj-lt"/>
              </a:rPr>
              <a:t> </a:t>
            </a:r>
            <a:r>
              <a:rPr lang="en-US" dirty="0" err="1">
                <a:latin typeface="+mj-lt"/>
              </a:rPr>
              <a:t>ei</a:t>
            </a:r>
            <a:r>
              <a:rPr lang="en-US" dirty="0">
                <a:latin typeface="+mj-lt"/>
              </a:rPr>
              <a:t> </a:t>
            </a:r>
            <a:r>
              <a:rPr lang="en-US" dirty="0" err="1">
                <a:latin typeface="+mj-lt"/>
              </a:rPr>
              <a:t>wneud</a:t>
            </a:r>
            <a:r>
              <a:rPr lang="en-US" dirty="0">
                <a:latin typeface="+mj-lt"/>
              </a:rPr>
              <a:t>.</a:t>
            </a:r>
          </a:p>
          <a:p>
            <a:pPr marL="0" indent="0">
              <a:buNone/>
            </a:pPr>
            <a:endParaRPr lang="en-US" dirty="0">
              <a:latin typeface="+mj-lt"/>
            </a:endParaRPr>
          </a:p>
          <a:p>
            <a:r>
              <a:rPr lang="en-US" dirty="0" err="1">
                <a:latin typeface="+mj-lt"/>
              </a:rPr>
              <a:t>Sy’n</a:t>
            </a:r>
            <a:r>
              <a:rPr lang="en-US" dirty="0">
                <a:latin typeface="+mj-lt"/>
              </a:rPr>
              <a:t> </a:t>
            </a:r>
            <a:r>
              <a:rPr lang="en-US" dirty="0" err="1">
                <a:latin typeface="+mj-lt"/>
              </a:rPr>
              <a:t>gofiadwy</a:t>
            </a:r>
            <a:r>
              <a:rPr lang="en-US" dirty="0">
                <a:latin typeface="+mj-lt"/>
              </a:rPr>
              <a:t>.</a:t>
            </a:r>
          </a:p>
          <a:p>
            <a:endParaRPr lang="en-US" dirty="0">
              <a:latin typeface="+mj-lt"/>
            </a:endParaRPr>
          </a:p>
          <a:p>
            <a:r>
              <a:rPr lang="en-US" dirty="0" err="1">
                <a:latin typeface="+mj-lt"/>
              </a:rPr>
              <a:t>Sy’n</a:t>
            </a:r>
            <a:r>
              <a:rPr lang="en-US" dirty="0">
                <a:latin typeface="+mj-lt"/>
              </a:rPr>
              <a:t> </a:t>
            </a:r>
            <a:r>
              <a:rPr lang="en-US" dirty="0" err="1">
                <a:latin typeface="+mj-lt"/>
              </a:rPr>
              <a:t>unigryw</a:t>
            </a:r>
            <a:r>
              <a:rPr lang="en-US" dirty="0">
                <a:latin typeface="+mj-lt"/>
              </a:rPr>
              <a:t> (</a:t>
            </a:r>
            <a:r>
              <a:rPr lang="en-US" dirty="0" err="1">
                <a:latin typeface="+mj-lt"/>
              </a:rPr>
              <a:t>dydyn</a:t>
            </a:r>
            <a:r>
              <a:rPr lang="en-US" dirty="0">
                <a:latin typeface="+mj-lt"/>
              </a:rPr>
              <a:t> </a:t>
            </a:r>
            <a:r>
              <a:rPr lang="en-US" dirty="0" err="1">
                <a:latin typeface="+mj-lt"/>
              </a:rPr>
              <a:t>ni</a:t>
            </a:r>
            <a:r>
              <a:rPr lang="en-US" dirty="0">
                <a:latin typeface="+mj-lt"/>
              </a:rPr>
              <a:t> </a:t>
            </a:r>
            <a:r>
              <a:rPr lang="en-US" dirty="0" err="1">
                <a:latin typeface="+mj-lt"/>
              </a:rPr>
              <a:t>ddim</a:t>
            </a:r>
            <a:r>
              <a:rPr lang="en-US" dirty="0">
                <a:latin typeface="+mj-lt"/>
              </a:rPr>
              <a:t> am </a:t>
            </a:r>
            <a:r>
              <a:rPr lang="en-US" dirty="0" err="1">
                <a:latin typeface="+mj-lt"/>
              </a:rPr>
              <a:t>dorri</a:t>
            </a:r>
            <a:r>
              <a:rPr lang="en-US" dirty="0">
                <a:latin typeface="+mj-lt"/>
              </a:rPr>
              <a:t> </a:t>
            </a:r>
            <a:r>
              <a:rPr lang="en-US" dirty="0" err="1">
                <a:latin typeface="+mj-lt"/>
              </a:rPr>
              <a:t>hawlfraint</a:t>
            </a:r>
            <a:r>
              <a:rPr lang="en-US" dirty="0">
                <a:latin typeface="+mj-lt"/>
              </a:rPr>
              <a:t> </a:t>
            </a:r>
            <a:r>
              <a:rPr lang="en-US" dirty="0" err="1">
                <a:latin typeface="+mj-lt"/>
              </a:rPr>
              <a:t>na</a:t>
            </a:r>
            <a:r>
              <a:rPr lang="en-US" dirty="0">
                <a:latin typeface="+mj-lt"/>
              </a:rPr>
              <a:t> brand!).</a:t>
            </a:r>
            <a:r>
              <a:rPr lang="en-US" b="1" dirty="0">
                <a:latin typeface="+mj-lt"/>
              </a:rPr>
              <a:t>	</a:t>
            </a:r>
          </a:p>
        </p:txBody>
      </p:sp>
      <p:sp>
        <p:nvSpPr>
          <p:cNvPr id="4" name="Title">
            <a:extLst>
              <a:ext uri="{FF2B5EF4-FFF2-40B4-BE49-F238E27FC236}">
                <a16:creationId xmlns:a16="http://schemas.microsoft.com/office/drawing/2014/main" id="{A76098FD-8F77-6631-82E5-2900DD4BBEC4}"/>
              </a:ext>
            </a:extLst>
          </p:cNvPr>
          <p:cNvSpPr>
            <a:spLocks noGrp="1" noRot="1" noMove="1" noResize="1" noEditPoints="1" noAdjustHandles="1" noChangeArrowheads="1" noChangeShapeType="1"/>
          </p:cNvSpPr>
          <p:nvPr>
            <p:ph type="title"/>
          </p:nvPr>
        </p:nvSpPr>
        <p:spPr/>
        <p:txBody>
          <a:bodyPr/>
          <a:lstStyle/>
          <a:p>
            <a:r>
              <a:rPr lang="en-US" sz="2800" dirty="0"/>
              <a:t>Beth </a:t>
            </a:r>
            <a:r>
              <a:rPr lang="en-US" sz="2800" dirty="0" err="1"/>
              <a:t>sydd</a:t>
            </a:r>
            <a:r>
              <a:rPr lang="en-US" sz="2800" dirty="0"/>
              <a:t> </a:t>
            </a:r>
            <a:r>
              <a:rPr lang="en-US" sz="2800" dirty="0" err="1"/>
              <a:t>mewn</a:t>
            </a:r>
            <a:r>
              <a:rPr lang="en-US" sz="2800" dirty="0"/>
              <a:t> </a:t>
            </a:r>
            <a:r>
              <a:rPr lang="en-US" sz="2800" dirty="0" err="1"/>
              <a:t>Enw</a:t>
            </a:r>
            <a:r>
              <a:rPr lang="en-US" sz="2800" dirty="0"/>
              <a:t>?</a:t>
            </a:r>
          </a:p>
        </p:txBody>
      </p:sp>
      <p:pic>
        <p:nvPicPr>
          <p:cNvPr id="7" name="?" descr="A question mark and a question mark&#10;&#10;Description automatically generated">
            <a:extLst>
              <a:ext uri="{FF2B5EF4-FFF2-40B4-BE49-F238E27FC236}">
                <a16:creationId xmlns:a16="http://schemas.microsoft.com/office/drawing/2014/main" id="{0C1CF77C-6435-E5BA-8F00-11E0118B6782}"/>
              </a:ext>
            </a:extLst>
          </p:cNvPr>
          <p:cNvPicPr>
            <a:picLocks noGrp="1" noRot="1" noChangeAspect="1" noMove="1" noResize="1" noEditPoints="1" noAdjustHandles="1" noChangeArrowheads="1" noChangeShapeType="1" noCrop="1"/>
          </p:cNvPicPr>
          <p:nvPr>
            <p:ph type="pic" sz="quarter" idx="13"/>
          </p:nvPr>
        </p:nvPicPr>
        <p:blipFill>
          <a:blip r:embed="rId3">
            <a:extLst>
              <a:ext uri="{28A0092B-C50C-407E-A947-70E740481C1C}">
                <a14:useLocalDpi xmlns:a14="http://schemas.microsoft.com/office/drawing/2010/main" val="0"/>
              </a:ext>
            </a:extLst>
          </a:blip>
          <a:srcRect l="9954" r="9954"/>
          <a:stretch>
            <a:fillRect/>
          </a:stretch>
        </p:blipFill>
        <p:spPr>
          <a:xfrm>
            <a:off x="6686550" y="-15875"/>
            <a:ext cx="5505450" cy="6873875"/>
          </a:xfrm>
        </p:spPr>
      </p:pic>
      <p:sp>
        <p:nvSpPr>
          <p:cNvPr id="9" name="Overlay">
            <a:extLst>
              <a:ext uri="{FF2B5EF4-FFF2-40B4-BE49-F238E27FC236}">
                <a16:creationId xmlns:a16="http://schemas.microsoft.com/office/drawing/2014/main" id="{3BB62D15-9AA7-BD0F-77FA-84EA901DAEE8}"/>
              </a:ext>
            </a:extLst>
          </p:cNvPr>
          <p:cNvSpPr>
            <a:spLocks noGrp="1" noRot="1" noMove="1" noResize="1" noEditPoints="1" noAdjustHandles="1" noChangeArrowheads="1" noChangeShapeType="1"/>
          </p:cNvSpPr>
          <p:nvPr/>
        </p:nvSpPr>
        <p:spPr>
          <a:xfrm>
            <a:off x="0" y="0"/>
            <a:ext cx="12192000" cy="6858000"/>
          </a:xfrm>
          <a:prstGeom prst="rect">
            <a:avLst/>
          </a:prstGeom>
          <a:solidFill>
            <a:srgbClr val="22404D">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0" name="Reflection">
            <a:extLst>
              <a:ext uri="{FF2B5EF4-FFF2-40B4-BE49-F238E27FC236}">
                <a16:creationId xmlns:a16="http://schemas.microsoft.com/office/drawing/2014/main" id="{17782BA4-C3E4-666F-9FC2-3A8DA3CAAB8F}"/>
              </a:ext>
            </a:extLst>
          </p:cNvPr>
          <p:cNvGrpSpPr>
            <a:grpSpLocks noGrp="1" noUngrp="1" noRot="1" noMove="1" noResize="1"/>
          </p:cNvGrpSpPr>
          <p:nvPr/>
        </p:nvGrpSpPr>
        <p:grpSpPr>
          <a:xfrm>
            <a:off x="3371100" y="4738255"/>
            <a:ext cx="8705612" cy="1914824"/>
            <a:chOff x="3371100" y="4738255"/>
            <a:chExt cx="8705612" cy="1914824"/>
          </a:xfrm>
        </p:grpSpPr>
        <p:sp>
          <p:nvSpPr>
            <p:cNvPr id="11" name="Prompt">
              <a:extLst>
                <a:ext uri="{FF2B5EF4-FFF2-40B4-BE49-F238E27FC236}">
                  <a16:creationId xmlns:a16="http://schemas.microsoft.com/office/drawing/2014/main" id="{B08077EC-359A-E175-7795-237250BCDF3E}"/>
                </a:ext>
              </a:extLst>
            </p:cNvPr>
            <p:cNvSpPr>
              <a:spLocks noGrp="1" noRot="1" noMove="1" noResize="1" noEditPoints="1" noAdjustHandles="1" noChangeArrowheads="1" noChangeShapeType="1"/>
            </p:cNvSpPr>
            <p:nvPr/>
          </p:nvSpPr>
          <p:spPr>
            <a:xfrm flipH="1">
              <a:off x="3371100" y="4738255"/>
              <a:ext cx="7982700" cy="1191912"/>
            </a:xfrm>
            <a:prstGeom prst="rect">
              <a:avLst/>
            </a:prstGeom>
            <a:solidFill>
              <a:srgbClr val="FFFFFF"/>
            </a:solidFill>
            <a:ln w="9525" cap="flat" cmpd="sng">
              <a:solidFill>
                <a:srgbClr val="E6E6E6"/>
              </a:solidFill>
              <a:prstDash val="solid"/>
              <a:miter lim="8000"/>
              <a:headEnd type="none" w="sm" len="sm"/>
              <a:tailEnd type="none" w="sm" len="sm"/>
            </a:ln>
            <a:effectLst>
              <a:outerShdw blurRad="128588" dist="38100" dir="3600000" algn="ctr" rotWithShape="0">
                <a:srgbClr val="000000">
                  <a:alpha val="9410"/>
                </a:srgbClr>
              </a:outerShdw>
            </a:effectLst>
          </p:spPr>
          <p:txBody>
            <a:bodyPr spcFirstLastPara="1" wrap="square" lIns="108000" tIns="108000" rIns="108000" bIns="10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cy-GB" b="1" dirty="0"/>
                <a:t>Meddyliwch: </a:t>
              </a:r>
              <a:r>
                <a:rPr lang="cy-GB" dirty="0"/>
                <a:t>Pam mae’n bwysig bod yn barod i ymgymryd â heriau newydd? Sut rydych chi’n gwybod p’un a </a:t>
              </a:r>
            </a:p>
            <a:p>
              <a:pPr marL="0" marR="0" lvl="0" indent="0" algn="ctr" rtl="0">
                <a:lnSpc>
                  <a:spcPct val="100000"/>
                </a:lnSpc>
                <a:spcBef>
                  <a:spcPts val="0"/>
                </a:spcBef>
                <a:spcAft>
                  <a:spcPts val="0"/>
                </a:spcAft>
                <a:buClr>
                  <a:srgbClr val="000000"/>
                </a:buClr>
                <a:buSzPts val="2000"/>
                <a:buFont typeface="Arial"/>
                <a:buNone/>
              </a:pPr>
              <a:r>
                <a:rPr lang="cy-GB" dirty="0"/>
                <a:t>yw eich syniadau yn llwyddiannus</a:t>
              </a:r>
              <a:r>
                <a:rPr lang="cy-GB" dirty="0">
                  <a:solidFill>
                    <a:srgbClr val="000000"/>
                  </a:solidFill>
                </a:rPr>
                <a:t>?</a:t>
              </a:r>
              <a:endParaRPr lang="cy-GB" i="0" u="none" strike="noStrike" cap="none" dirty="0">
                <a:solidFill>
                  <a:srgbClr val="000000"/>
                </a:solidFill>
              </a:endParaRPr>
            </a:p>
          </p:txBody>
        </p:sp>
        <p:pic>
          <p:nvPicPr>
            <p:cNvPr id="12" name="Creativity Badge">
              <a:extLst>
                <a:ext uri="{FF2B5EF4-FFF2-40B4-BE49-F238E27FC236}">
                  <a16:creationId xmlns:a16="http://schemas.microsoft.com/office/drawing/2014/main" id="{2C5EE2A4-2412-2C6D-66A8-2AC88E3EA73C}"/>
                </a:ext>
              </a:extLst>
            </p:cNvPr>
            <p:cNvPicPr preferRelativeResize="0">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a:off x="10630887" y="5207254"/>
              <a:ext cx="1445825" cy="1445825"/>
            </a:xfrm>
            <a:prstGeom prst="rect">
              <a:avLst/>
            </a:prstGeom>
            <a:noFill/>
            <a:ln>
              <a:noFill/>
            </a:ln>
          </p:spPr>
        </p:pic>
        <p:pic>
          <p:nvPicPr>
            <p:cNvPr id="13" name="Aiming High Badge">
              <a:extLst>
                <a:ext uri="{FF2B5EF4-FFF2-40B4-BE49-F238E27FC236}">
                  <a16:creationId xmlns:a16="http://schemas.microsoft.com/office/drawing/2014/main" id="{81D14976-15A0-224D-5649-E273280EC842}"/>
                </a:ext>
              </a:extLst>
            </p:cNvPr>
            <p:cNvPicPr preferRelativeResize="0">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p:blipFill>
          <p:spPr>
            <a:xfrm>
              <a:off x="9660265" y="5193519"/>
              <a:ext cx="1451924" cy="1451924"/>
            </a:xfrm>
            <a:prstGeom prst="rect">
              <a:avLst/>
            </a:prstGeom>
            <a:noFill/>
            <a:ln>
              <a:noFill/>
            </a:ln>
          </p:spPr>
        </p:pic>
      </p:grpSp>
    </p:spTree>
    <p:extLst>
      <p:ext uri="{BB962C8B-B14F-4D97-AF65-F5344CB8AC3E}">
        <p14:creationId xmlns:p14="http://schemas.microsoft.com/office/powerpoint/2010/main" val="879971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par>
                                <p:cTn id="43" presetID="37" presetClass="entr" presetSubtype="0"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1000"/>
                                        <p:tgtEl>
                                          <p:spTgt spid="10"/>
                                        </p:tgtEl>
                                      </p:cBhvr>
                                    </p:animEffect>
                                    <p:anim calcmode="lin" valueType="num">
                                      <p:cBhvr>
                                        <p:cTn id="46" dur="1000" fill="hold"/>
                                        <p:tgtEl>
                                          <p:spTgt spid="10"/>
                                        </p:tgtEl>
                                        <p:attrNameLst>
                                          <p:attrName>ppt_x</p:attrName>
                                        </p:attrNameLst>
                                      </p:cBhvr>
                                      <p:tavLst>
                                        <p:tav tm="0">
                                          <p:val>
                                            <p:strVal val="#ppt_x"/>
                                          </p:val>
                                        </p:tav>
                                        <p:tav tm="100000">
                                          <p:val>
                                            <p:strVal val="#ppt_x"/>
                                          </p:val>
                                        </p:tav>
                                      </p:tavLst>
                                    </p:anim>
                                    <p:anim calcmode="lin" valueType="num">
                                      <p:cBhvr>
                                        <p:cTn id="47" dur="900" decel="100000" fill="hold"/>
                                        <p:tgtEl>
                                          <p:spTgt spid="10"/>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978F41-E8C3-2365-51C2-6FA55EF9E4F3}"/>
            </a:ext>
          </a:extLst>
        </p:cNvPr>
        <p:cNvGrpSpPr/>
        <p:nvPr/>
      </p:nvGrpSpPr>
      <p:grpSpPr>
        <a:xfrm>
          <a:off x="0" y="0"/>
          <a:ext cx="0" cy="0"/>
          <a:chOff x="0" y="0"/>
          <a:chExt cx="0" cy="0"/>
        </a:xfrm>
      </p:grpSpPr>
      <p:sp>
        <p:nvSpPr>
          <p:cNvPr id="9" name="Text">
            <a:extLst>
              <a:ext uri="{FF2B5EF4-FFF2-40B4-BE49-F238E27FC236}">
                <a16:creationId xmlns:a16="http://schemas.microsoft.com/office/drawing/2014/main" id="{66885E70-5FDC-791C-529C-7B2B9224CE72}"/>
              </a:ext>
            </a:extLst>
          </p:cNvPr>
          <p:cNvSpPr>
            <a:spLocks noGrp="1" noRot="1" noMove="1" noResize="1" noEditPoints="1" noAdjustHandles="1" noChangeArrowheads="1" noChangeShapeType="1"/>
          </p:cNvSpPr>
          <p:nvPr>
            <p:ph type="body" sz="quarter" idx="12"/>
          </p:nvPr>
        </p:nvSpPr>
        <p:spPr>
          <a:xfrm>
            <a:off x="651750" y="1537253"/>
            <a:ext cx="11070858" cy="4751788"/>
          </a:xfrm>
        </p:spPr>
        <p:txBody>
          <a:bodyPr/>
          <a:lstStyle/>
          <a:p>
            <a:pPr marL="0" indent="0">
              <a:buNone/>
            </a:pPr>
            <a:r>
              <a:rPr lang="en-US" dirty="0" err="1">
                <a:latin typeface="+mj-lt"/>
              </a:rPr>
              <a:t>Wrth</a:t>
            </a:r>
            <a:r>
              <a:rPr lang="en-US" dirty="0">
                <a:latin typeface="+mj-lt"/>
              </a:rPr>
              <a:t> </a:t>
            </a:r>
            <a:r>
              <a:rPr lang="en-US" dirty="0" err="1">
                <a:latin typeface="+mj-lt"/>
              </a:rPr>
              <a:t>ddechrau</a:t>
            </a:r>
            <a:r>
              <a:rPr lang="en-US" dirty="0">
                <a:latin typeface="+mj-lt"/>
              </a:rPr>
              <a:t> </a:t>
            </a:r>
            <a:r>
              <a:rPr lang="en-US" dirty="0" err="1">
                <a:latin typeface="+mj-lt"/>
              </a:rPr>
              <a:t>busnes</a:t>
            </a:r>
            <a:r>
              <a:rPr lang="en-US" dirty="0">
                <a:latin typeface="+mj-lt"/>
              </a:rPr>
              <a:t>, </a:t>
            </a:r>
            <a:r>
              <a:rPr lang="en-US" dirty="0" err="1">
                <a:latin typeface="+mj-lt"/>
              </a:rPr>
              <a:t>mae</a:t>
            </a:r>
            <a:r>
              <a:rPr lang="en-US" dirty="0">
                <a:latin typeface="+mj-lt"/>
              </a:rPr>
              <a:t> </a:t>
            </a:r>
            <a:r>
              <a:rPr lang="en-US" dirty="0" err="1">
                <a:latin typeface="+mj-lt"/>
              </a:rPr>
              <a:t>ymchwilio</a:t>
            </a:r>
            <a:r>
              <a:rPr lang="en-US" dirty="0">
                <a:latin typeface="+mj-lt"/>
              </a:rPr>
              <a:t> </a:t>
            </a:r>
            <a:r>
              <a:rPr lang="en-US" dirty="0" err="1">
                <a:latin typeface="+mj-lt"/>
              </a:rPr>
              <a:t>i’r</a:t>
            </a:r>
            <a:r>
              <a:rPr lang="en-US" dirty="0">
                <a:latin typeface="+mj-lt"/>
              </a:rPr>
              <a:t> </a:t>
            </a:r>
            <a:r>
              <a:rPr lang="en-US" dirty="0" err="1">
                <a:latin typeface="+mj-lt"/>
              </a:rPr>
              <a:t>farchnad</a:t>
            </a:r>
            <a:r>
              <a:rPr lang="en-US" dirty="0">
                <a:latin typeface="+mj-lt"/>
              </a:rPr>
              <a:t> </a:t>
            </a:r>
            <a:r>
              <a:rPr lang="en-US" dirty="0" err="1">
                <a:latin typeface="+mj-lt"/>
              </a:rPr>
              <a:t>yn</a:t>
            </a:r>
            <a:r>
              <a:rPr lang="en-US" dirty="0">
                <a:latin typeface="+mj-lt"/>
              </a:rPr>
              <a:t> </a:t>
            </a:r>
            <a:r>
              <a:rPr lang="en-US" dirty="0" err="1">
                <a:latin typeface="+mj-lt"/>
              </a:rPr>
              <a:t>bwysig</a:t>
            </a:r>
            <a:r>
              <a:rPr lang="en-US" dirty="0">
                <a:latin typeface="+mj-lt"/>
              </a:rPr>
              <a:t> </a:t>
            </a:r>
            <a:r>
              <a:rPr lang="en-US" dirty="0" err="1">
                <a:latin typeface="+mj-lt"/>
              </a:rPr>
              <a:t>iawn</a:t>
            </a:r>
            <a:r>
              <a:rPr lang="en-US" dirty="0">
                <a:latin typeface="+mj-lt"/>
              </a:rPr>
              <a:t>. Gall </a:t>
            </a:r>
            <a:r>
              <a:rPr lang="en-US" dirty="0" err="1">
                <a:latin typeface="+mj-lt"/>
              </a:rPr>
              <a:t>eich</a:t>
            </a:r>
            <a:r>
              <a:rPr lang="en-US" dirty="0">
                <a:latin typeface="+mj-lt"/>
              </a:rPr>
              <a:t> </a:t>
            </a:r>
            <a:r>
              <a:rPr lang="en-US" dirty="0" err="1">
                <a:latin typeface="+mj-lt"/>
              </a:rPr>
              <a:t>helpu</a:t>
            </a:r>
            <a:r>
              <a:rPr lang="en-US" dirty="0">
                <a:latin typeface="+mj-lt"/>
              </a:rPr>
              <a:t> </a:t>
            </a:r>
            <a:r>
              <a:rPr lang="en-US" dirty="0" err="1">
                <a:latin typeface="+mj-lt"/>
              </a:rPr>
              <a:t>i</a:t>
            </a:r>
            <a:r>
              <a:rPr lang="en-US" dirty="0">
                <a:latin typeface="+mj-lt"/>
              </a:rPr>
              <a:t> </a:t>
            </a:r>
            <a:r>
              <a:rPr lang="en-US" dirty="0" err="1">
                <a:latin typeface="+mj-lt"/>
              </a:rPr>
              <a:t>ddarganfod</a:t>
            </a:r>
            <a:r>
              <a:rPr lang="en-US" dirty="0">
                <a:latin typeface="+mj-lt"/>
              </a:rPr>
              <a:t> </a:t>
            </a:r>
            <a:r>
              <a:rPr lang="en-US" dirty="0" err="1">
                <a:latin typeface="+mj-lt"/>
              </a:rPr>
              <a:t>gwybodaeth</a:t>
            </a:r>
            <a:r>
              <a:rPr lang="en-US" dirty="0">
                <a:latin typeface="+mj-lt"/>
              </a:rPr>
              <a:t> am </a:t>
            </a:r>
            <a:r>
              <a:rPr lang="en-US" dirty="0" err="1">
                <a:latin typeface="+mj-lt"/>
              </a:rPr>
              <a:t>eich</a:t>
            </a:r>
            <a:r>
              <a:rPr lang="en-US" dirty="0">
                <a:latin typeface="+mj-lt"/>
              </a:rPr>
              <a:t> </a:t>
            </a:r>
            <a:r>
              <a:rPr lang="en-US" dirty="0" err="1">
                <a:latin typeface="+mj-lt"/>
              </a:rPr>
              <a:t>cwsmeriaid</a:t>
            </a:r>
            <a:r>
              <a:rPr lang="en-US" dirty="0">
                <a:latin typeface="+mj-lt"/>
              </a:rPr>
              <a:t>, </a:t>
            </a:r>
            <a:r>
              <a:rPr lang="en-US" dirty="0" err="1">
                <a:latin typeface="+mj-lt"/>
              </a:rPr>
              <a:t>eich</a:t>
            </a:r>
            <a:r>
              <a:rPr lang="en-US" dirty="0">
                <a:latin typeface="+mj-lt"/>
              </a:rPr>
              <a:t> </a:t>
            </a:r>
            <a:r>
              <a:rPr lang="en-US" dirty="0" err="1">
                <a:latin typeface="+mj-lt"/>
              </a:rPr>
              <a:t>cystadleuwyr</a:t>
            </a:r>
            <a:r>
              <a:rPr lang="en-US" dirty="0">
                <a:latin typeface="+mj-lt"/>
              </a:rPr>
              <a:t> </a:t>
            </a:r>
            <a:r>
              <a:rPr lang="en-US" dirty="0" err="1">
                <a:latin typeface="+mj-lt"/>
              </a:rPr>
              <a:t>a’ch</a:t>
            </a:r>
            <a:r>
              <a:rPr lang="en-US" dirty="0">
                <a:latin typeface="+mj-lt"/>
              </a:rPr>
              <a:t> </a:t>
            </a:r>
            <a:r>
              <a:rPr lang="en-US" dirty="0" err="1">
                <a:latin typeface="+mj-lt"/>
              </a:rPr>
              <a:t>busnes</a:t>
            </a:r>
            <a:r>
              <a:rPr lang="en-US" dirty="0">
                <a:latin typeface="+mj-lt"/>
              </a:rPr>
              <a:t>.</a:t>
            </a:r>
          </a:p>
          <a:p>
            <a:pPr marL="0" indent="0">
              <a:buNone/>
            </a:pPr>
            <a:endParaRPr lang="en-US" dirty="0">
              <a:latin typeface="+mj-lt"/>
            </a:endParaRPr>
          </a:p>
          <a:p>
            <a:pPr marL="0" indent="0">
              <a:buNone/>
            </a:pPr>
            <a:r>
              <a:rPr lang="en-US" dirty="0">
                <a:latin typeface="+mj-lt"/>
              </a:rPr>
              <a:t>Gan </a:t>
            </a:r>
            <a:r>
              <a:rPr lang="en-US" dirty="0" err="1">
                <a:latin typeface="+mj-lt"/>
              </a:rPr>
              <a:t>ddefnyddio</a:t>
            </a:r>
            <a:r>
              <a:rPr lang="en-US" dirty="0">
                <a:latin typeface="+mj-lt"/>
              </a:rPr>
              <a:t> </a:t>
            </a:r>
            <a:r>
              <a:rPr lang="en-US" b="1" dirty="0" err="1">
                <a:latin typeface="+mj-lt"/>
              </a:rPr>
              <a:t>Llyfr</a:t>
            </a:r>
            <a:r>
              <a:rPr lang="en-US" b="1" dirty="0">
                <a:latin typeface="+mj-lt"/>
              </a:rPr>
              <a:t> Gwaith yr Her </a:t>
            </a:r>
            <a:r>
              <a:rPr lang="en-US" b="1" dirty="0" err="1">
                <a:latin typeface="+mj-lt"/>
              </a:rPr>
              <a:t>Bumpunt</a:t>
            </a:r>
            <a:r>
              <a:rPr lang="en-US" b="1" dirty="0">
                <a:latin typeface="+mj-lt"/>
              </a:rPr>
              <a:t> </a:t>
            </a:r>
            <a:r>
              <a:rPr lang="en-US" dirty="0" err="1">
                <a:latin typeface="+mj-lt"/>
              </a:rPr>
              <a:t>i’ch</a:t>
            </a:r>
            <a:r>
              <a:rPr lang="en-US" dirty="0">
                <a:latin typeface="+mj-lt"/>
              </a:rPr>
              <a:t> </a:t>
            </a:r>
            <a:r>
              <a:rPr lang="en-US" dirty="0" err="1">
                <a:latin typeface="+mj-lt"/>
              </a:rPr>
              <a:t>arwain</a:t>
            </a:r>
            <a:r>
              <a:rPr lang="en-US" dirty="0">
                <a:latin typeface="+mj-lt"/>
              </a:rPr>
              <a:t> chi a </a:t>
            </a:r>
            <a:r>
              <a:rPr lang="en-US" b="1" dirty="0" err="1">
                <a:latin typeface="+mj-lt"/>
              </a:rPr>
              <a:t>Thempled</a:t>
            </a:r>
            <a:r>
              <a:rPr lang="en-US" b="1" dirty="0">
                <a:latin typeface="+mj-lt"/>
              </a:rPr>
              <a:t> yr </a:t>
            </a:r>
            <a:r>
              <a:rPr lang="en-US" b="1" dirty="0" err="1">
                <a:latin typeface="+mj-lt"/>
              </a:rPr>
              <a:t>Holiadur</a:t>
            </a:r>
            <a:r>
              <a:rPr lang="en-US" b="1" dirty="0">
                <a:latin typeface="+mj-lt"/>
              </a:rPr>
              <a:t> </a:t>
            </a:r>
            <a:r>
              <a:rPr lang="en-US" b="1" dirty="0" err="1">
                <a:latin typeface="+mj-lt"/>
              </a:rPr>
              <a:t>Ymchwil</a:t>
            </a:r>
            <a:r>
              <a:rPr lang="en-US" b="1" dirty="0">
                <a:latin typeface="+mj-lt"/>
              </a:rPr>
              <a:t> </a:t>
            </a:r>
            <a:r>
              <a:rPr lang="en-US" b="1" dirty="0" err="1">
                <a:latin typeface="+mj-lt"/>
              </a:rPr>
              <a:t>i’r</a:t>
            </a:r>
            <a:r>
              <a:rPr lang="en-US" b="1" dirty="0">
                <a:latin typeface="+mj-lt"/>
              </a:rPr>
              <a:t> </a:t>
            </a:r>
            <a:r>
              <a:rPr lang="en-US" b="1" dirty="0" err="1">
                <a:latin typeface="+mj-lt"/>
              </a:rPr>
              <a:t>Farchnad</a:t>
            </a:r>
            <a:r>
              <a:rPr lang="en-US" dirty="0">
                <a:latin typeface="+mj-lt"/>
              </a:rPr>
              <a:t>, </a:t>
            </a:r>
            <a:r>
              <a:rPr lang="en-US" dirty="0" err="1">
                <a:latin typeface="+mj-lt"/>
              </a:rPr>
              <a:t>gallwch</a:t>
            </a:r>
            <a:r>
              <a:rPr lang="en-US" dirty="0">
                <a:latin typeface="+mj-lt"/>
              </a:rPr>
              <a:t> </a:t>
            </a:r>
            <a:r>
              <a:rPr lang="en-US" dirty="0" err="1">
                <a:latin typeface="+mj-lt"/>
              </a:rPr>
              <a:t>nawr</a:t>
            </a:r>
            <a:r>
              <a:rPr lang="en-US" dirty="0">
                <a:latin typeface="+mj-lt"/>
              </a:rPr>
              <a:t> </a:t>
            </a:r>
            <a:r>
              <a:rPr lang="en-US" dirty="0" err="1">
                <a:latin typeface="+mj-lt"/>
              </a:rPr>
              <a:t>brofi</a:t>
            </a:r>
            <a:r>
              <a:rPr lang="en-US" dirty="0">
                <a:latin typeface="+mj-lt"/>
              </a:rPr>
              <a:t> </a:t>
            </a:r>
            <a:r>
              <a:rPr lang="en-US" dirty="0" err="1">
                <a:latin typeface="+mj-lt"/>
              </a:rPr>
              <a:t>eich</a:t>
            </a:r>
            <a:r>
              <a:rPr lang="en-US" dirty="0">
                <a:latin typeface="+mj-lt"/>
              </a:rPr>
              <a:t> </a:t>
            </a:r>
            <a:r>
              <a:rPr lang="en-US" dirty="0" err="1">
                <a:latin typeface="+mj-lt"/>
              </a:rPr>
              <a:t>syniad</a:t>
            </a:r>
            <a:r>
              <a:rPr lang="en-US" dirty="0">
                <a:latin typeface="+mj-lt"/>
              </a:rPr>
              <a:t>, </a:t>
            </a:r>
            <a:r>
              <a:rPr lang="en-US" dirty="0" err="1">
                <a:latin typeface="+mj-lt"/>
              </a:rPr>
              <a:t>enw</a:t>
            </a:r>
            <a:r>
              <a:rPr lang="en-US" dirty="0">
                <a:latin typeface="+mj-lt"/>
              </a:rPr>
              <a:t> </a:t>
            </a:r>
            <a:r>
              <a:rPr lang="en-US" dirty="0" err="1">
                <a:latin typeface="+mj-lt"/>
              </a:rPr>
              <a:t>eich</a:t>
            </a:r>
            <a:r>
              <a:rPr lang="en-US" dirty="0">
                <a:latin typeface="+mj-lt"/>
              </a:rPr>
              <a:t> </a:t>
            </a:r>
            <a:r>
              <a:rPr lang="en-US" dirty="0" err="1">
                <a:latin typeface="+mj-lt"/>
              </a:rPr>
              <a:t>busnes</a:t>
            </a:r>
            <a:r>
              <a:rPr lang="en-US" dirty="0">
                <a:latin typeface="+mj-lt"/>
              </a:rPr>
              <a:t> a logo </a:t>
            </a:r>
            <a:r>
              <a:rPr lang="en-US" dirty="0" err="1">
                <a:latin typeface="+mj-lt"/>
              </a:rPr>
              <a:t>eich</a:t>
            </a:r>
            <a:r>
              <a:rPr lang="en-US" dirty="0">
                <a:latin typeface="+mj-lt"/>
              </a:rPr>
              <a:t> </a:t>
            </a:r>
            <a:r>
              <a:rPr lang="en-US" dirty="0" err="1">
                <a:latin typeface="+mj-lt"/>
              </a:rPr>
              <a:t>busnes</a:t>
            </a:r>
            <a:r>
              <a:rPr lang="en-US" dirty="0">
                <a:latin typeface="+mj-lt"/>
              </a:rPr>
              <a:t> </a:t>
            </a:r>
            <a:r>
              <a:rPr lang="en-US" dirty="0" err="1">
                <a:latin typeface="+mj-lt"/>
              </a:rPr>
              <a:t>ar</a:t>
            </a:r>
            <a:r>
              <a:rPr lang="en-US" dirty="0">
                <a:latin typeface="+mj-lt"/>
              </a:rPr>
              <a:t> </a:t>
            </a:r>
            <a:r>
              <a:rPr lang="en-US" dirty="0" err="1">
                <a:latin typeface="+mj-lt"/>
              </a:rPr>
              <a:t>bobl</a:t>
            </a:r>
            <a:r>
              <a:rPr lang="en-US" dirty="0">
                <a:latin typeface="+mj-lt"/>
              </a:rPr>
              <a:t>, </a:t>
            </a:r>
            <a:r>
              <a:rPr lang="en-US" dirty="0" err="1">
                <a:latin typeface="+mj-lt"/>
              </a:rPr>
              <a:t>i</a:t>
            </a:r>
            <a:r>
              <a:rPr lang="en-US" dirty="0">
                <a:latin typeface="+mj-lt"/>
              </a:rPr>
              <a:t> </a:t>
            </a:r>
            <a:r>
              <a:rPr lang="en-US" dirty="0" err="1">
                <a:latin typeface="+mj-lt"/>
              </a:rPr>
              <a:t>ddarganfod</a:t>
            </a:r>
            <a:r>
              <a:rPr lang="en-US" dirty="0">
                <a:latin typeface="+mj-lt"/>
              </a:rPr>
              <a:t> a </a:t>
            </a:r>
            <a:r>
              <a:rPr lang="en-US" dirty="0" err="1">
                <a:latin typeface="+mj-lt"/>
              </a:rPr>
              <a:t>ydyn</a:t>
            </a:r>
            <a:r>
              <a:rPr lang="en-US" dirty="0">
                <a:latin typeface="+mj-lt"/>
              </a:rPr>
              <a:t> </a:t>
            </a:r>
            <a:r>
              <a:rPr lang="en-US" dirty="0" err="1">
                <a:latin typeface="+mj-lt"/>
              </a:rPr>
              <a:t>nhw’n</a:t>
            </a:r>
            <a:r>
              <a:rPr lang="en-US" dirty="0">
                <a:latin typeface="+mj-lt"/>
              </a:rPr>
              <a:t> </a:t>
            </a:r>
            <a:r>
              <a:rPr lang="en-US" dirty="0" err="1">
                <a:latin typeface="+mj-lt"/>
              </a:rPr>
              <a:t>gweithio</a:t>
            </a:r>
            <a:r>
              <a:rPr lang="en-US" dirty="0">
                <a:latin typeface="+mj-lt"/>
              </a:rPr>
              <a:t>. </a:t>
            </a:r>
          </a:p>
          <a:p>
            <a:pPr marL="0" indent="0">
              <a:buNone/>
            </a:pPr>
            <a:endParaRPr lang="en-US" dirty="0">
              <a:latin typeface="+mj-lt"/>
            </a:endParaRPr>
          </a:p>
          <a:p>
            <a:pPr marL="0" indent="0">
              <a:buNone/>
            </a:pPr>
            <a:r>
              <a:rPr lang="en-US" dirty="0" err="1">
                <a:latin typeface="+mj-lt"/>
              </a:rPr>
              <a:t>Byddwch</a:t>
            </a:r>
            <a:r>
              <a:rPr lang="en-US" dirty="0">
                <a:latin typeface="+mj-lt"/>
              </a:rPr>
              <a:t> </a:t>
            </a:r>
            <a:r>
              <a:rPr lang="en-US" dirty="0" err="1">
                <a:latin typeface="+mj-lt"/>
              </a:rPr>
              <a:t>yn</a:t>
            </a:r>
            <a:r>
              <a:rPr lang="en-US" dirty="0">
                <a:latin typeface="+mj-lt"/>
              </a:rPr>
              <a:t> </a:t>
            </a:r>
            <a:r>
              <a:rPr lang="en-US" dirty="0" err="1">
                <a:latin typeface="+mj-lt"/>
              </a:rPr>
              <a:t>barod</a:t>
            </a:r>
            <a:r>
              <a:rPr lang="en-US" dirty="0">
                <a:latin typeface="+mj-lt"/>
              </a:rPr>
              <a:t>, </a:t>
            </a:r>
            <a:r>
              <a:rPr lang="en-US" dirty="0" err="1">
                <a:latin typeface="+mj-lt"/>
              </a:rPr>
              <a:t>efallai</a:t>
            </a:r>
            <a:r>
              <a:rPr lang="en-US" dirty="0">
                <a:latin typeface="+mj-lt"/>
              </a:rPr>
              <a:t> </a:t>
            </a:r>
            <a:r>
              <a:rPr lang="en-US" dirty="0" err="1">
                <a:latin typeface="+mj-lt"/>
              </a:rPr>
              <a:t>bydd</a:t>
            </a:r>
            <a:r>
              <a:rPr lang="en-US" dirty="0">
                <a:latin typeface="+mj-lt"/>
              </a:rPr>
              <a:t> </a:t>
            </a:r>
            <a:r>
              <a:rPr lang="en-US" dirty="0" err="1">
                <a:latin typeface="+mj-lt"/>
              </a:rPr>
              <a:t>angen</a:t>
            </a:r>
            <a:r>
              <a:rPr lang="en-US" dirty="0">
                <a:latin typeface="+mj-lt"/>
              </a:rPr>
              <a:t> </a:t>
            </a:r>
            <a:r>
              <a:rPr lang="en-US" dirty="0" err="1">
                <a:latin typeface="+mj-lt"/>
              </a:rPr>
              <a:t>i</a:t>
            </a:r>
            <a:r>
              <a:rPr lang="en-US" dirty="0">
                <a:latin typeface="+mj-lt"/>
              </a:rPr>
              <a:t> chi </a:t>
            </a:r>
            <a:r>
              <a:rPr lang="en-US" dirty="0" err="1">
                <a:latin typeface="+mj-lt"/>
              </a:rPr>
              <a:t>wneud</a:t>
            </a:r>
            <a:r>
              <a:rPr lang="en-US" dirty="0">
                <a:latin typeface="+mj-lt"/>
              </a:rPr>
              <a:t> </a:t>
            </a:r>
            <a:r>
              <a:rPr lang="en-US" dirty="0" err="1">
                <a:latin typeface="+mj-lt"/>
              </a:rPr>
              <a:t>rhai</a:t>
            </a:r>
            <a:r>
              <a:rPr lang="en-US" dirty="0">
                <a:latin typeface="+mj-lt"/>
              </a:rPr>
              <a:t> </a:t>
            </a:r>
            <a:r>
              <a:rPr lang="en-US" dirty="0" err="1">
                <a:latin typeface="+mj-lt"/>
              </a:rPr>
              <a:t>newidiadau</a:t>
            </a:r>
            <a:r>
              <a:rPr lang="en-US" dirty="0">
                <a:latin typeface="+mj-lt"/>
              </a:rPr>
              <a:t>, </a:t>
            </a:r>
            <a:r>
              <a:rPr lang="en-US" dirty="0" err="1">
                <a:latin typeface="+mj-lt"/>
              </a:rPr>
              <a:t>yn</a:t>
            </a:r>
            <a:r>
              <a:rPr lang="en-US" dirty="0">
                <a:latin typeface="+mj-lt"/>
              </a:rPr>
              <a:t> </a:t>
            </a:r>
            <a:r>
              <a:rPr lang="en-US" dirty="0" err="1">
                <a:latin typeface="+mj-lt"/>
              </a:rPr>
              <a:t>dibynnu</a:t>
            </a:r>
            <a:r>
              <a:rPr lang="en-US" dirty="0">
                <a:latin typeface="+mj-lt"/>
              </a:rPr>
              <a:t> </a:t>
            </a:r>
            <a:r>
              <a:rPr lang="en-US" dirty="0" err="1">
                <a:latin typeface="+mj-lt"/>
              </a:rPr>
              <a:t>ar</a:t>
            </a:r>
            <a:r>
              <a:rPr lang="en-US" dirty="0">
                <a:latin typeface="+mj-lt"/>
              </a:rPr>
              <a:t> </a:t>
            </a:r>
            <a:r>
              <a:rPr lang="en-US" dirty="0" err="1">
                <a:latin typeface="+mj-lt"/>
              </a:rPr>
              <a:t>beth</a:t>
            </a:r>
            <a:r>
              <a:rPr lang="en-US" dirty="0">
                <a:latin typeface="+mj-lt"/>
              </a:rPr>
              <a:t> </a:t>
            </a:r>
            <a:r>
              <a:rPr lang="en-US" dirty="0" err="1">
                <a:latin typeface="+mj-lt"/>
              </a:rPr>
              <a:t>mae</a:t>
            </a:r>
            <a:r>
              <a:rPr lang="en-US" dirty="0">
                <a:latin typeface="+mj-lt"/>
              </a:rPr>
              <a:t> </a:t>
            </a:r>
            <a:r>
              <a:rPr lang="en-US" dirty="0" err="1">
                <a:latin typeface="+mj-lt"/>
              </a:rPr>
              <a:t>pobl</a:t>
            </a:r>
            <a:r>
              <a:rPr lang="en-US" dirty="0">
                <a:latin typeface="+mj-lt"/>
              </a:rPr>
              <a:t> </a:t>
            </a:r>
            <a:r>
              <a:rPr lang="en-US" dirty="0" err="1">
                <a:latin typeface="+mj-lt"/>
              </a:rPr>
              <a:t>yn</a:t>
            </a:r>
            <a:r>
              <a:rPr lang="en-US" dirty="0">
                <a:latin typeface="+mj-lt"/>
              </a:rPr>
              <a:t> </a:t>
            </a:r>
            <a:r>
              <a:rPr lang="en-US" dirty="0" err="1">
                <a:latin typeface="+mj-lt"/>
              </a:rPr>
              <a:t>ei</a:t>
            </a:r>
            <a:r>
              <a:rPr lang="en-US" dirty="0">
                <a:latin typeface="+mj-lt"/>
              </a:rPr>
              <a:t> </a:t>
            </a:r>
            <a:r>
              <a:rPr lang="en-US" dirty="0" err="1">
                <a:latin typeface="+mj-lt"/>
              </a:rPr>
              <a:t>ddweud</a:t>
            </a:r>
            <a:r>
              <a:rPr lang="en-US" dirty="0">
                <a:latin typeface="+mj-lt"/>
              </a:rPr>
              <a:t>.</a:t>
            </a:r>
          </a:p>
          <a:p>
            <a:pPr marL="0" indent="0">
              <a:buNone/>
            </a:pPr>
            <a:endParaRPr lang="en-US" b="1" dirty="0">
              <a:latin typeface="+mj-lt"/>
            </a:endParaRPr>
          </a:p>
        </p:txBody>
      </p:sp>
      <p:sp>
        <p:nvSpPr>
          <p:cNvPr id="2" name="Title">
            <a:extLst>
              <a:ext uri="{FF2B5EF4-FFF2-40B4-BE49-F238E27FC236}">
                <a16:creationId xmlns:a16="http://schemas.microsoft.com/office/drawing/2014/main" id="{6F5D0E1D-6816-0D35-A068-CF9ED316D0CE}"/>
              </a:ext>
            </a:extLst>
          </p:cNvPr>
          <p:cNvSpPr>
            <a:spLocks noGrp="1" noRot="1" noMove="1" noResize="1" noEditPoints="1" noAdjustHandles="1" noChangeArrowheads="1" noChangeShapeType="1"/>
          </p:cNvSpPr>
          <p:nvPr>
            <p:ph type="title"/>
          </p:nvPr>
        </p:nvSpPr>
        <p:spPr/>
        <p:txBody>
          <a:bodyPr/>
          <a:lstStyle/>
          <a:p>
            <a:r>
              <a:rPr lang="en-GB" dirty="0"/>
              <a:t>Eich </a:t>
            </a:r>
            <a:r>
              <a:rPr lang="en-GB" dirty="0" err="1"/>
              <a:t>Ymchwil</a:t>
            </a:r>
            <a:r>
              <a:rPr lang="en-GB" dirty="0"/>
              <a:t> </a:t>
            </a:r>
            <a:r>
              <a:rPr lang="en-GB" dirty="0" err="1"/>
              <a:t>i’r</a:t>
            </a:r>
            <a:r>
              <a:rPr lang="en-GB" dirty="0"/>
              <a:t> </a:t>
            </a:r>
            <a:r>
              <a:rPr lang="en-GB" dirty="0" err="1"/>
              <a:t>Farchnad</a:t>
            </a:r>
            <a:endParaRPr lang="en-US" dirty="0"/>
          </a:p>
        </p:txBody>
      </p:sp>
      <p:sp>
        <p:nvSpPr>
          <p:cNvPr id="7" name="Overlay">
            <a:extLst>
              <a:ext uri="{FF2B5EF4-FFF2-40B4-BE49-F238E27FC236}">
                <a16:creationId xmlns:a16="http://schemas.microsoft.com/office/drawing/2014/main" id="{0E35A600-3F70-3ADD-C63C-D035B0328C27}"/>
              </a:ext>
            </a:extLst>
          </p:cNvPr>
          <p:cNvSpPr>
            <a:spLocks noGrp="1" noRot="1" noMove="1" noResize="1" noEditPoints="1" noAdjustHandles="1" noChangeArrowheads="1" noChangeShapeType="1"/>
          </p:cNvSpPr>
          <p:nvPr/>
        </p:nvSpPr>
        <p:spPr>
          <a:xfrm>
            <a:off x="0" y="0"/>
            <a:ext cx="12192000" cy="6858000"/>
          </a:xfrm>
          <a:prstGeom prst="rect">
            <a:avLst/>
          </a:prstGeom>
          <a:solidFill>
            <a:srgbClr val="22404D">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0" name="Reflection">
            <a:extLst>
              <a:ext uri="{FF2B5EF4-FFF2-40B4-BE49-F238E27FC236}">
                <a16:creationId xmlns:a16="http://schemas.microsoft.com/office/drawing/2014/main" id="{6FF47E70-3A56-D61A-9018-D6E79BE9C353}"/>
              </a:ext>
            </a:extLst>
          </p:cNvPr>
          <p:cNvGrpSpPr>
            <a:grpSpLocks noGrp="1" noUngrp="1" noRot="1" noMove="1" noResize="1"/>
          </p:cNvGrpSpPr>
          <p:nvPr/>
        </p:nvGrpSpPr>
        <p:grpSpPr>
          <a:xfrm>
            <a:off x="3371100" y="4738255"/>
            <a:ext cx="8708650" cy="1917862"/>
            <a:chOff x="3371100" y="4738255"/>
            <a:chExt cx="8708650" cy="1917862"/>
          </a:xfrm>
        </p:grpSpPr>
        <p:sp>
          <p:nvSpPr>
            <p:cNvPr id="11" name="Prompt">
              <a:extLst>
                <a:ext uri="{FF2B5EF4-FFF2-40B4-BE49-F238E27FC236}">
                  <a16:creationId xmlns:a16="http://schemas.microsoft.com/office/drawing/2014/main" id="{1F0B22D1-E8F2-9D3C-8025-C461AD79F701}"/>
                </a:ext>
              </a:extLst>
            </p:cNvPr>
            <p:cNvSpPr>
              <a:spLocks noGrp="1" noRot="1" noMove="1" noResize="1" noEditPoints="1" noAdjustHandles="1" noChangeArrowheads="1" noChangeShapeType="1"/>
            </p:cNvSpPr>
            <p:nvPr/>
          </p:nvSpPr>
          <p:spPr>
            <a:xfrm flipH="1">
              <a:off x="3371100" y="4738255"/>
              <a:ext cx="7982700" cy="1191912"/>
            </a:xfrm>
            <a:prstGeom prst="rect">
              <a:avLst/>
            </a:prstGeom>
            <a:solidFill>
              <a:srgbClr val="FFFFFF"/>
            </a:solidFill>
            <a:ln w="9525" cap="flat" cmpd="sng">
              <a:solidFill>
                <a:srgbClr val="E6E6E6"/>
              </a:solidFill>
              <a:prstDash val="solid"/>
              <a:miter lim="8000"/>
              <a:headEnd type="none" w="sm" len="sm"/>
              <a:tailEnd type="none" w="sm" len="sm"/>
            </a:ln>
            <a:effectLst>
              <a:outerShdw blurRad="128588" dist="38100" dir="3600000" algn="ctr" rotWithShape="0">
                <a:srgbClr val="000000">
                  <a:alpha val="9410"/>
                </a:srgbClr>
              </a:outerShdw>
            </a:effectLst>
          </p:spPr>
          <p:txBody>
            <a:bodyPr spcFirstLastPara="1" wrap="square" lIns="108000" tIns="108000" rIns="108000" bIns="10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cy-GB" b="1" dirty="0"/>
                <a:t>Meddyliwch: </a:t>
              </a:r>
              <a:r>
                <a:rPr lang="cy-GB" dirty="0"/>
                <a:t>Sut rydyn ni’n gwybod pa wybodaeth sydd ei hangen arnon ni? Beth yw rhai o’r cwestiynau allweddol dylech chi eu cynnwys am eich syniadau?</a:t>
              </a:r>
              <a:endParaRPr lang="cy-GB" i="0" u="none" strike="noStrike" cap="none" dirty="0">
                <a:solidFill>
                  <a:srgbClr val="000000"/>
                </a:solidFill>
              </a:endParaRPr>
            </a:p>
          </p:txBody>
        </p:sp>
        <p:pic>
          <p:nvPicPr>
            <p:cNvPr id="12" name="Creativity Badge">
              <a:extLst>
                <a:ext uri="{FF2B5EF4-FFF2-40B4-BE49-F238E27FC236}">
                  <a16:creationId xmlns:a16="http://schemas.microsoft.com/office/drawing/2014/main" id="{C54A8A33-4CB1-8E43-ECC1-5DB67EB651A3}"/>
                </a:ext>
              </a:extLst>
            </p:cNvPr>
            <p:cNvPicPr preferRelativeResize="0">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10627850" y="5204217"/>
              <a:ext cx="1451900" cy="1451900"/>
            </a:xfrm>
            <a:prstGeom prst="rect">
              <a:avLst/>
            </a:prstGeom>
            <a:noFill/>
            <a:ln>
              <a:noFill/>
            </a:ln>
          </p:spPr>
        </p:pic>
        <p:pic>
          <p:nvPicPr>
            <p:cNvPr id="13" name="Problem Solving Badge">
              <a:extLst>
                <a:ext uri="{FF2B5EF4-FFF2-40B4-BE49-F238E27FC236}">
                  <a16:creationId xmlns:a16="http://schemas.microsoft.com/office/drawing/2014/main" id="{613A1ACF-4BE4-0801-FBB0-093A4665DB18}"/>
                </a:ext>
              </a:extLst>
            </p:cNvPr>
            <p:cNvPicPr preferRelativeResize="0">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a:off x="9657227" y="5190481"/>
              <a:ext cx="1458000" cy="1458000"/>
            </a:xfrm>
            <a:prstGeom prst="rect">
              <a:avLst/>
            </a:prstGeom>
            <a:noFill/>
            <a:ln>
              <a:noFill/>
            </a:ln>
          </p:spPr>
        </p:pic>
      </p:grpSp>
    </p:spTree>
    <p:extLst>
      <p:ext uri="{BB962C8B-B14F-4D97-AF65-F5344CB8AC3E}">
        <p14:creationId xmlns:p14="http://schemas.microsoft.com/office/powerpoint/2010/main" val="372780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Effect transition="in" filter="fade">
                                      <p:cBhvr>
                                        <p:cTn id="21" dur="1000"/>
                                        <p:tgtEl>
                                          <p:spTgt spid="9">
                                            <p:txEl>
                                              <p:pRg st="4" end="4"/>
                                            </p:txEl>
                                          </p:spTgt>
                                        </p:tgtEl>
                                      </p:cBhvr>
                                    </p:animEffect>
                                    <p:anim calcmode="lin" valueType="num">
                                      <p:cBhvr>
                                        <p:cTn id="22"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37"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900" decel="100000" fill="hold"/>
                                        <p:tgtEl>
                                          <p:spTgt spid="1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kill Badges">
            <a:extLst>
              <a:ext uri="{FF2B5EF4-FFF2-40B4-BE49-F238E27FC236}">
                <a16:creationId xmlns:a16="http://schemas.microsoft.com/office/drawing/2014/main" id="{70E8AFD7-D808-CC37-E95A-58A79E6D845E}"/>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651750" y="5595584"/>
            <a:ext cx="7807307" cy="979669"/>
          </a:xfrm>
          <a:prstGeom prst="rect">
            <a:avLst/>
          </a:prstGeom>
        </p:spPr>
      </p:pic>
      <p:sp>
        <p:nvSpPr>
          <p:cNvPr id="3" name="Text">
            <a:extLst>
              <a:ext uri="{FF2B5EF4-FFF2-40B4-BE49-F238E27FC236}">
                <a16:creationId xmlns:a16="http://schemas.microsoft.com/office/drawing/2014/main" id="{63ADE78F-0128-5E5F-2E67-7584F02780A4}"/>
              </a:ext>
            </a:extLst>
          </p:cNvPr>
          <p:cNvSpPr>
            <a:spLocks noGrp="1" noRot="1" noMove="1" noResize="1" noEditPoints="1" noAdjustHandles="1" noChangeArrowheads="1" noChangeShapeType="1"/>
          </p:cNvSpPr>
          <p:nvPr>
            <p:ph type="body" sz="quarter" idx="12"/>
          </p:nvPr>
        </p:nvSpPr>
        <p:spPr>
          <a:xfrm>
            <a:off x="651750" y="2367214"/>
            <a:ext cx="7807307" cy="4033586"/>
          </a:xfrm>
        </p:spPr>
        <p:txBody>
          <a:bodyPr/>
          <a:lstStyle/>
          <a:p>
            <a:pPr>
              <a:buBlip>
                <a:blip r:embed="rId4"/>
              </a:buBlip>
            </a:pPr>
            <a:r>
              <a:rPr lang="en-US" sz="1800" dirty="0" err="1">
                <a:latin typeface="+mj-lt"/>
              </a:rPr>
              <a:t>Rydych</a:t>
            </a:r>
            <a:r>
              <a:rPr lang="en-US" sz="1800" dirty="0">
                <a:latin typeface="+mj-lt"/>
              </a:rPr>
              <a:t> chi </a:t>
            </a:r>
            <a:r>
              <a:rPr lang="en-US" sz="1800" dirty="0" err="1">
                <a:latin typeface="+mj-lt"/>
              </a:rPr>
              <a:t>wedi</a:t>
            </a:r>
            <a:r>
              <a:rPr lang="en-US" sz="1800" dirty="0">
                <a:latin typeface="+mj-lt"/>
              </a:rPr>
              <a:t> </a:t>
            </a:r>
            <a:r>
              <a:rPr lang="en-US" sz="1800" dirty="0" err="1">
                <a:latin typeface="+mj-lt"/>
              </a:rPr>
              <a:t>casglu</a:t>
            </a:r>
            <a:r>
              <a:rPr lang="en-US" sz="1800" dirty="0">
                <a:latin typeface="+mj-lt"/>
              </a:rPr>
              <a:t> </a:t>
            </a:r>
            <a:r>
              <a:rPr lang="en-US" sz="1800" dirty="0" err="1">
                <a:latin typeface="+mj-lt"/>
              </a:rPr>
              <a:t>eich</a:t>
            </a:r>
            <a:r>
              <a:rPr lang="en-US" sz="1800" dirty="0">
                <a:latin typeface="+mj-lt"/>
              </a:rPr>
              <a:t> £5.</a:t>
            </a:r>
          </a:p>
          <a:p>
            <a:pPr>
              <a:buBlip>
                <a:blip r:embed="rId4"/>
              </a:buBlip>
            </a:pPr>
            <a:r>
              <a:rPr lang="en-US" sz="1800" dirty="0" err="1">
                <a:latin typeface="+mj-lt"/>
              </a:rPr>
              <a:t>Rydych</a:t>
            </a:r>
            <a:r>
              <a:rPr lang="en-US" sz="1800" dirty="0">
                <a:latin typeface="+mj-lt"/>
              </a:rPr>
              <a:t> chi </a:t>
            </a:r>
            <a:r>
              <a:rPr lang="en-US" sz="1800" dirty="0" err="1">
                <a:latin typeface="+mj-lt"/>
              </a:rPr>
              <a:t>wedi</a:t>
            </a:r>
            <a:r>
              <a:rPr lang="en-US" sz="1800" dirty="0">
                <a:latin typeface="+mj-lt"/>
              </a:rPr>
              <a:t> </a:t>
            </a:r>
            <a:r>
              <a:rPr lang="en-US" sz="1800" dirty="0" err="1">
                <a:latin typeface="+mj-lt"/>
              </a:rPr>
              <a:t>dewis</a:t>
            </a:r>
            <a:r>
              <a:rPr lang="en-US" sz="1800" dirty="0">
                <a:latin typeface="+mj-lt"/>
              </a:rPr>
              <a:t> </a:t>
            </a:r>
            <a:r>
              <a:rPr lang="en-US" sz="1800" dirty="0" err="1">
                <a:latin typeface="+mj-lt"/>
              </a:rPr>
              <a:t>eich</a:t>
            </a:r>
            <a:r>
              <a:rPr lang="en-US" sz="1800" dirty="0">
                <a:latin typeface="+mj-lt"/>
              </a:rPr>
              <a:t> </a:t>
            </a:r>
            <a:r>
              <a:rPr lang="en-US" sz="1800" dirty="0" err="1">
                <a:latin typeface="+mj-lt"/>
              </a:rPr>
              <a:t>cynnyrch</a:t>
            </a:r>
            <a:r>
              <a:rPr lang="en-US" sz="1800" dirty="0">
                <a:latin typeface="+mj-lt"/>
              </a:rPr>
              <a:t> </a:t>
            </a:r>
            <a:r>
              <a:rPr lang="en-US" sz="1800" dirty="0" err="1">
                <a:latin typeface="+mj-lt"/>
              </a:rPr>
              <a:t>neu’ch</a:t>
            </a:r>
            <a:r>
              <a:rPr lang="en-US" sz="1800" dirty="0">
                <a:latin typeface="+mj-lt"/>
              </a:rPr>
              <a:t> </a:t>
            </a:r>
            <a:r>
              <a:rPr lang="en-US" sz="1800" dirty="0" err="1">
                <a:latin typeface="+mj-lt"/>
              </a:rPr>
              <a:t>gwasanaeth</a:t>
            </a:r>
            <a:r>
              <a:rPr lang="en-US" sz="1800" dirty="0">
                <a:latin typeface="+mj-lt"/>
              </a:rPr>
              <a:t>.</a:t>
            </a:r>
          </a:p>
          <a:p>
            <a:pPr>
              <a:buBlip>
                <a:blip r:embed="rId4"/>
              </a:buBlip>
            </a:pPr>
            <a:r>
              <a:rPr lang="en-US" sz="1800" dirty="0">
                <a:latin typeface="+mj-lt"/>
              </a:rPr>
              <a:t>Mae </a:t>
            </a:r>
            <a:r>
              <a:rPr lang="en-US" sz="1800" dirty="0" err="1">
                <a:latin typeface="+mj-lt"/>
              </a:rPr>
              <a:t>gennych</a:t>
            </a:r>
            <a:r>
              <a:rPr lang="en-US" sz="1800" dirty="0">
                <a:latin typeface="+mj-lt"/>
              </a:rPr>
              <a:t> chi </a:t>
            </a:r>
            <a:r>
              <a:rPr lang="en-US" sz="1800" dirty="0" err="1">
                <a:latin typeface="+mj-lt"/>
              </a:rPr>
              <a:t>enw</a:t>
            </a:r>
            <a:r>
              <a:rPr lang="en-US" sz="1800" dirty="0">
                <a:latin typeface="+mj-lt"/>
              </a:rPr>
              <a:t> a logo </a:t>
            </a:r>
            <a:r>
              <a:rPr lang="en-US" sz="1800" dirty="0" err="1">
                <a:latin typeface="+mj-lt"/>
              </a:rPr>
              <a:t>i’ch</a:t>
            </a:r>
            <a:r>
              <a:rPr lang="en-US" sz="1800" dirty="0">
                <a:latin typeface="+mj-lt"/>
              </a:rPr>
              <a:t> </a:t>
            </a:r>
            <a:r>
              <a:rPr lang="en-US" sz="1800" dirty="0" err="1">
                <a:latin typeface="+mj-lt"/>
              </a:rPr>
              <a:t>busnes</a:t>
            </a:r>
            <a:r>
              <a:rPr lang="en-US" sz="1800" dirty="0">
                <a:latin typeface="+mj-lt"/>
              </a:rPr>
              <a:t>.</a:t>
            </a:r>
          </a:p>
          <a:p>
            <a:pPr>
              <a:buBlip>
                <a:blip r:embed="rId4"/>
              </a:buBlip>
            </a:pPr>
            <a:r>
              <a:rPr lang="en-US" sz="1800" dirty="0" err="1">
                <a:latin typeface="+mj-lt"/>
              </a:rPr>
              <a:t>Rydych</a:t>
            </a:r>
            <a:r>
              <a:rPr lang="en-US" sz="1800" dirty="0">
                <a:latin typeface="+mj-lt"/>
              </a:rPr>
              <a:t> chi </a:t>
            </a:r>
            <a:r>
              <a:rPr lang="en-US" sz="1800" dirty="0" err="1">
                <a:latin typeface="+mj-lt"/>
              </a:rPr>
              <a:t>wedi</a:t>
            </a:r>
            <a:r>
              <a:rPr lang="en-US" sz="1800" dirty="0">
                <a:latin typeface="+mj-lt"/>
              </a:rPr>
              <a:t> </a:t>
            </a:r>
            <a:r>
              <a:rPr lang="en-US" sz="1800" dirty="0" err="1">
                <a:latin typeface="+mj-lt"/>
              </a:rPr>
              <a:t>gwneud</a:t>
            </a:r>
            <a:r>
              <a:rPr lang="en-US" sz="1800" dirty="0">
                <a:latin typeface="+mj-lt"/>
              </a:rPr>
              <a:t> </a:t>
            </a:r>
            <a:r>
              <a:rPr lang="en-US" sz="1800" dirty="0" err="1">
                <a:latin typeface="+mj-lt"/>
              </a:rPr>
              <a:t>eich</a:t>
            </a:r>
            <a:r>
              <a:rPr lang="en-US" sz="1800" dirty="0">
                <a:latin typeface="+mj-lt"/>
              </a:rPr>
              <a:t> </a:t>
            </a:r>
            <a:r>
              <a:rPr lang="en-US" sz="1800" dirty="0" err="1">
                <a:latin typeface="+mj-lt"/>
              </a:rPr>
              <a:t>ymchwil</a:t>
            </a:r>
            <a:r>
              <a:rPr lang="en-US" sz="1800" dirty="0">
                <a:latin typeface="+mj-lt"/>
              </a:rPr>
              <a:t> </a:t>
            </a:r>
            <a:r>
              <a:rPr lang="en-US" sz="1800" dirty="0" err="1">
                <a:latin typeface="+mj-lt"/>
              </a:rPr>
              <a:t>i’r</a:t>
            </a:r>
            <a:r>
              <a:rPr lang="en-US" sz="1800" dirty="0">
                <a:latin typeface="+mj-lt"/>
              </a:rPr>
              <a:t> </a:t>
            </a:r>
            <a:r>
              <a:rPr lang="en-US" sz="1800" dirty="0" err="1">
                <a:latin typeface="+mj-lt"/>
              </a:rPr>
              <a:t>farchnad</a:t>
            </a:r>
            <a:r>
              <a:rPr lang="en-US" sz="1800" dirty="0">
                <a:latin typeface="+mj-lt"/>
              </a:rPr>
              <a:t>.</a:t>
            </a:r>
          </a:p>
          <a:p>
            <a:pPr>
              <a:buBlip>
                <a:blip r:embed="rId4"/>
              </a:buBlip>
            </a:pPr>
            <a:r>
              <a:rPr lang="en-US" sz="1800" dirty="0" err="1">
                <a:latin typeface="+mj-lt"/>
              </a:rPr>
              <a:t>Efallai</a:t>
            </a:r>
            <a:r>
              <a:rPr lang="en-US" sz="1800" dirty="0">
                <a:latin typeface="+mj-lt"/>
              </a:rPr>
              <a:t> bod </a:t>
            </a:r>
            <a:r>
              <a:rPr lang="en-US" sz="1800" dirty="0" err="1">
                <a:latin typeface="+mj-lt"/>
              </a:rPr>
              <a:t>gennych</a:t>
            </a:r>
            <a:r>
              <a:rPr lang="en-US" sz="1800" dirty="0">
                <a:latin typeface="+mj-lt"/>
              </a:rPr>
              <a:t> </a:t>
            </a:r>
            <a:r>
              <a:rPr lang="en-US" sz="1800" dirty="0" err="1">
                <a:latin typeface="+mj-lt"/>
              </a:rPr>
              <a:t>ddyluniad</a:t>
            </a:r>
            <a:r>
              <a:rPr lang="en-US" sz="1800" dirty="0">
                <a:latin typeface="+mj-lt"/>
              </a:rPr>
              <a:t> </a:t>
            </a:r>
            <a:r>
              <a:rPr lang="en-US" sz="1800" dirty="0" err="1">
                <a:latin typeface="+mj-lt"/>
              </a:rPr>
              <a:t>cynnyrch</a:t>
            </a:r>
            <a:r>
              <a:rPr lang="en-US" sz="1800" dirty="0">
                <a:latin typeface="+mj-lt"/>
              </a:rPr>
              <a:t> neu </a:t>
            </a:r>
            <a:r>
              <a:rPr lang="en-US" sz="1800" dirty="0" err="1">
                <a:latin typeface="+mj-lt"/>
              </a:rPr>
              <a:t>wasanaeth</a:t>
            </a:r>
            <a:r>
              <a:rPr lang="en-US" sz="1800" dirty="0">
                <a:latin typeface="+mj-lt"/>
              </a:rPr>
              <a:t>.</a:t>
            </a:r>
          </a:p>
          <a:p>
            <a:pPr>
              <a:buBlip>
                <a:blip r:embed="rId4"/>
              </a:buBlip>
            </a:pPr>
            <a:r>
              <a:rPr lang="en-US" sz="1800" dirty="0" err="1">
                <a:latin typeface="+mj-lt"/>
              </a:rPr>
              <a:t>Rydych</a:t>
            </a:r>
            <a:r>
              <a:rPr lang="en-US" sz="1800" dirty="0">
                <a:latin typeface="+mj-lt"/>
              </a:rPr>
              <a:t> chi </a:t>
            </a:r>
            <a:r>
              <a:rPr lang="en-US" sz="1800" dirty="0" err="1">
                <a:latin typeface="+mj-lt"/>
              </a:rPr>
              <a:t>wedi</a:t>
            </a:r>
            <a:r>
              <a:rPr lang="en-US" sz="1800" dirty="0">
                <a:latin typeface="+mj-lt"/>
              </a:rPr>
              <a:t> </a:t>
            </a:r>
            <a:r>
              <a:rPr lang="en-US" sz="1800" dirty="0" err="1">
                <a:latin typeface="+mj-lt"/>
              </a:rPr>
              <a:t>rhoi</a:t>
            </a:r>
            <a:r>
              <a:rPr lang="en-US" sz="1800" dirty="0">
                <a:latin typeface="+mj-lt"/>
              </a:rPr>
              <a:t> </a:t>
            </a:r>
            <a:r>
              <a:rPr lang="en-US" sz="1800" dirty="0" err="1">
                <a:latin typeface="+mj-lt"/>
              </a:rPr>
              <a:t>cynnig</a:t>
            </a:r>
            <a:r>
              <a:rPr lang="en-US" sz="1800" dirty="0">
                <a:latin typeface="+mj-lt"/>
              </a:rPr>
              <a:t> </a:t>
            </a:r>
            <a:r>
              <a:rPr lang="en-US" sz="1800" dirty="0" err="1">
                <a:latin typeface="+mj-lt"/>
              </a:rPr>
              <a:t>ar</a:t>
            </a:r>
            <a:r>
              <a:rPr lang="en-US" sz="1800" dirty="0">
                <a:latin typeface="+mj-lt"/>
              </a:rPr>
              <a:t> </a:t>
            </a:r>
            <a:r>
              <a:rPr lang="en-US" sz="1800" b="1" dirty="0" err="1">
                <a:latin typeface="+mj-lt"/>
              </a:rPr>
              <a:t>Gystadleuaeth</a:t>
            </a:r>
            <a:r>
              <a:rPr lang="en-US" sz="1800" b="1" dirty="0">
                <a:latin typeface="+mj-lt"/>
              </a:rPr>
              <a:t> y Logo</a:t>
            </a:r>
            <a:r>
              <a:rPr lang="en-US" sz="1800" dirty="0">
                <a:latin typeface="+mj-lt"/>
              </a:rPr>
              <a:t>!</a:t>
            </a:r>
          </a:p>
          <a:p>
            <a:pPr>
              <a:buBlip>
                <a:blip r:embed="rId4"/>
              </a:buBlip>
            </a:pPr>
            <a:r>
              <a:rPr lang="en-US" sz="1800" dirty="0" err="1">
                <a:latin typeface="+mj-lt"/>
              </a:rPr>
              <a:t>Rydych</a:t>
            </a:r>
            <a:r>
              <a:rPr lang="en-US" sz="1800" dirty="0">
                <a:latin typeface="+mj-lt"/>
              </a:rPr>
              <a:t> chi </a:t>
            </a:r>
            <a:r>
              <a:rPr lang="en-US" sz="1800" dirty="0" err="1">
                <a:latin typeface="+mj-lt"/>
              </a:rPr>
              <a:t>wedi</a:t>
            </a:r>
            <a:r>
              <a:rPr lang="en-US" sz="1800" dirty="0">
                <a:latin typeface="+mj-lt"/>
              </a:rPr>
              <a:t> </a:t>
            </a:r>
            <a:r>
              <a:rPr lang="en-US" sz="1800" dirty="0" err="1">
                <a:latin typeface="+mj-lt"/>
              </a:rPr>
              <a:t>datblygu</a:t>
            </a:r>
            <a:r>
              <a:rPr lang="en-US" sz="1800" dirty="0">
                <a:latin typeface="+mj-lt"/>
              </a:rPr>
              <a:t> </a:t>
            </a:r>
            <a:r>
              <a:rPr lang="en-US" sz="1800" dirty="0" err="1">
                <a:latin typeface="+mj-lt"/>
              </a:rPr>
              <a:t>eich</a:t>
            </a:r>
            <a:r>
              <a:rPr lang="en-US" sz="1800" dirty="0">
                <a:latin typeface="+mj-lt"/>
              </a:rPr>
              <a:t> </a:t>
            </a:r>
            <a:r>
              <a:rPr lang="en-US" sz="1800" dirty="0" err="1">
                <a:latin typeface="+mj-lt"/>
              </a:rPr>
              <a:t>sgiliau</a:t>
            </a:r>
            <a:r>
              <a:rPr lang="en-US" sz="1800" dirty="0">
                <a:latin typeface="+mj-lt"/>
              </a:rPr>
              <a:t> </a:t>
            </a:r>
            <a:r>
              <a:rPr lang="en-US" sz="1800" dirty="0" err="1">
                <a:latin typeface="+mj-lt"/>
              </a:rPr>
              <a:t>hanfodol</a:t>
            </a:r>
            <a:r>
              <a:rPr lang="en-US" sz="1800" dirty="0">
                <a:latin typeface="+mj-lt"/>
              </a:rPr>
              <a:t>.</a:t>
            </a:r>
          </a:p>
          <a:p>
            <a:endParaRPr lang="en-US" dirty="0"/>
          </a:p>
        </p:txBody>
      </p:sp>
      <p:sp>
        <p:nvSpPr>
          <p:cNvPr id="2" name="Title">
            <a:extLst>
              <a:ext uri="{FF2B5EF4-FFF2-40B4-BE49-F238E27FC236}">
                <a16:creationId xmlns:a16="http://schemas.microsoft.com/office/drawing/2014/main" id="{D0BF2B67-122C-07A8-182E-342070B28ED7}"/>
              </a:ext>
            </a:extLst>
          </p:cNvPr>
          <p:cNvSpPr>
            <a:spLocks noGrp="1" noRot="1" noMove="1" noResize="1" noEditPoints="1" noAdjustHandles="1" noChangeArrowheads="1" noChangeShapeType="1"/>
          </p:cNvSpPr>
          <p:nvPr>
            <p:ph type="title"/>
          </p:nvPr>
        </p:nvSpPr>
        <p:spPr/>
        <p:txBody>
          <a:bodyPr/>
          <a:lstStyle/>
          <a:p>
            <a:r>
              <a:rPr lang="cy-GB" dirty="0"/>
              <a:t>Crynhoi Wythnos 1</a:t>
            </a:r>
            <a:endParaRPr lang="en-US" dirty="0"/>
          </a:p>
        </p:txBody>
      </p:sp>
      <p:pic>
        <p:nvPicPr>
          <p:cNvPr id="5" name="Arrow Frame">
            <a:extLst>
              <a:ext uri="{FF2B5EF4-FFF2-40B4-BE49-F238E27FC236}">
                <a16:creationId xmlns:a16="http://schemas.microsoft.com/office/drawing/2014/main" id="{E817E764-2433-BCE2-AB5E-DD93FC2FF9F6}"/>
              </a:ext>
            </a:extLst>
          </p:cNvPr>
          <p:cNvPicPr>
            <a:picLocks noGrp="1" noRot="1" noMove="1" noResize="1" noEditPoints="1" noAdjustHandles="1" noChangeArrowheads="1" noChangeShapeType="1" noCrop="1"/>
          </p:cNvPicPr>
          <p:nvPr/>
        </p:nvPicPr>
        <p:blipFill>
          <a:blip r:embed="rId5"/>
          <a:stretch>
            <a:fillRect/>
          </a:stretch>
        </p:blipFill>
        <p:spPr>
          <a:xfrm>
            <a:off x="7537938" y="772581"/>
            <a:ext cx="1842237" cy="2302154"/>
          </a:xfrm>
          <a:prstGeom prst="rect">
            <a:avLst/>
          </a:prstGeom>
        </p:spPr>
      </p:pic>
    </p:spTree>
    <p:extLst>
      <p:ext uri="{BB962C8B-B14F-4D97-AF65-F5344CB8AC3E}">
        <p14:creationId xmlns:p14="http://schemas.microsoft.com/office/powerpoint/2010/main" val="2263097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900" decel="100000" fill="hold"/>
                                        <p:tgtEl>
                                          <p:spTgt spid="4"/>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a:extLst>
              <a:ext uri="{FF2B5EF4-FFF2-40B4-BE49-F238E27FC236}">
                <a16:creationId xmlns:a16="http://schemas.microsoft.com/office/drawing/2014/main" id="{C7B4C824-9D8D-3878-6B6D-C596E34A9411}"/>
              </a:ext>
            </a:extLst>
          </p:cNvPr>
          <p:cNvSpPr txBox="1">
            <a:spLocks noGrp="1" noRot="1" noMove="1" noResize="1" noEditPoints="1" noAdjustHandles="1" noChangeArrowheads="1" noChangeShapeType="1"/>
          </p:cNvSpPr>
          <p:nvPr/>
        </p:nvSpPr>
        <p:spPr>
          <a:xfrm>
            <a:off x="2143125" y="4526230"/>
            <a:ext cx="7905749" cy="714903"/>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00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chemeClr val="bg1"/>
                </a:solidFill>
                <a:effectLst/>
                <a:uLnTx/>
                <a:uFillTx/>
                <a:latin typeface="Montserrat"/>
                <a:ea typeface="+mn-ea"/>
                <a:cs typeface="+mn-cs"/>
              </a:rPr>
              <a:t>Da </a:t>
            </a:r>
            <a:r>
              <a:rPr kumimoji="0" lang="en-GB" sz="2000" b="0" i="0" u="none" strike="noStrike" kern="1200" cap="none" spc="0" normalizeH="0" baseline="0" noProof="0" dirty="0" err="1">
                <a:ln>
                  <a:noFill/>
                </a:ln>
                <a:solidFill>
                  <a:schemeClr val="bg1"/>
                </a:solidFill>
                <a:effectLst/>
                <a:uLnTx/>
                <a:uFillTx/>
                <a:latin typeface="Montserrat"/>
                <a:ea typeface="+mn-ea"/>
                <a:cs typeface="+mn-cs"/>
              </a:rPr>
              <a:t>iawn</a:t>
            </a:r>
            <a:r>
              <a:rPr kumimoji="0" lang="en-GB" sz="2000" b="0" i="0" u="none" strike="noStrike" kern="1200" cap="none" spc="0" normalizeH="0" baseline="0" noProof="0" dirty="0">
                <a:ln>
                  <a:noFill/>
                </a:ln>
                <a:solidFill>
                  <a:schemeClr val="bg1"/>
                </a:solidFill>
                <a:effectLst/>
                <a:uLnTx/>
                <a:uFillTx/>
                <a:latin typeface="Montserrat"/>
                <a:ea typeface="+mn-ea"/>
                <a:cs typeface="+mn-cs"/>
              </a:rPr>
              <a:t>, </a:t>
            </a:r>
            <a:r>
              <a:rPr kumimoji="0" lang="en-GB" sz="2000" b="0" i="0" u="none" strike="noStrike" kern="1200" cap="none" spc="0" normalizeH="0" baseline="0" noProof="0" dirty="0" err="1">
                <a:ln>
                  <a:noFill/>
                </a:ln>
                <a:solidFill>
                  <a:schemeClr val="bg1"/>
                </a:solidFill>
                <a:effectLst/>
                <a:uLnTx/>
                <a:uFillTx/>
                <a:latin typeface="Montserrat"/>
                <a:ea typeface="+mn-ea"/>
                <a:cs typeface="+mn-cs"/>
              </a:rPr>
              <a:t>rydych</a:t>
            </a:r>
            <a:r>
              <a:rPr kumimoji="0" lang="en-GB" sz="2000" b="0" i="0" u="none" strike="noStrike" kern="1200" cap="none" spc="0" normalizeH="0" baseline="0" noProof="0" dirty="0">
                <a:ln>
                  <a:noFill/>
                </a:ln>
                <a:solidFill>
                  <a:schemeClr val="bg1"/>
                </a:solidFill>
                <a:effectLst/>
                <a:uLnTx/>
                <a:uFillTx/>
                <a:latin typeface="Montserrat"/>
                <a:ea typeface="+mn-ea"/>
                <a:cs typeface="+mn-cs"/>
              </a:rPr>
              <a:t> chi </a:t>
            </a:r>
            <a:r>
              <a:rPr kumimoji="0" lang="en-GB" sz="2000" b="0" i="0" u="none" strike="noStrike" kern="1200" cap="none" spc="0" normalizeH="0" baseline="0" noProof="0" dirty="0" err="1">
                <a:ln>
                  <a:noFill/>
                </a:ln>
                <a:solidFill>
                  <a:schemeClr val="bg1"/>
                </a:solidFill>
                <a:effectLst/>
                <a:uLnTx/>
                <a:uFillTx/>
                <a:latin typeface="Montserrat"/>
                <a:ea typeface="+mn-ea"/>
                <a:cs typeface="+mn-cs"/>
              </a:rPr>
              <a:t>wedi</a:t>
            </a:r>
            <a:r>
              <a:rPr kumimoji="0" lang="en-GB" sz="2000" b="0" i="0" u="none" strike="noStrike" kern="1200" cap="none" spc="0" normalizeH="0" baseline="0" noProof="0" dirty="0">
                <a:ln>
                  <a:noFill/>
                </a:ln>
                <a:solidFill>
                  <a:schemeClr val="bg1"/>
                </a:solidFill>
                <a:effectLst/>
                <a:uLnTx/>
                <a:uFillTx/>
                <a:latin typeface="Montserrat"/>
                <a:ea typeface="+mn-ea"/>
                <a:cs typeface="+mn-cs"/>
              </a:rPr>
              <a:t> </a:t>
            </a:r>
            <a:r>
              <a:rPr kumimoji="0" lang="en-GB" sz="2000" b="0" i="0" u="none" strike="noStrike" kern="1200" cap="none" spc="0" normalizeH="0" baseline="0" noProof="0" dirty="0" err="1">
                <a:ln>
                  <a:noFill/>
                </a:ln>
                <a:solidFill>
                  <a:schemeClr val="bg1"/>
                </a:solidFill>
                <a:effectLst/>
                <a:uLnTx/>
                <a:uFillTx/>
                <a:latin typeface="Montserrat"/>
                <a:ea typeface="+mn-ea"/>
                <a:cs typeface="+mn-cs"/>
              </a:rPr>
              <a:t>cwblhau</a:t>
            </a:r>
            <a:r>
              <a:rPr kumimoji="0" lang="en-GB" sz="2000" b="0" i="0" u="none" strike="noStrike" kern="1200" cap="none" spc="0" normalizeH="0" baseline="0" noProof="0" dirty="0">
                <a:ln>
                  <a:noFill/>
                </a:ln>
                <a:solidFill>
                  <a:schemeClr val="bg1"/>
                </a:solidFill>
                <a:effectLst/>
                <a:uLnTx/>
                <a:uFillTx/>
                <a:latin typeface="Montserrat"/>
                <a:ea typeface="+mn-ea"/>
                <a:cs typeface="+mn-cs"/>
              </a:rPr>
              <a:t> </a:t>
            </a:r>
            <a:r>
              <a:rPr kumimoji="0" lang="en-GB" sz="2000" b="1" i="0" u="none" strike="noStrike" kern="1200" cap="none" spc="0" normalizeH="0" baseline="0" noProof="0" dirty="0" err="1">
                <a:ln>
                  <a:noFill/>
                </a:ln>
                <a:solidFill>
                  <a:schemeClr val="bg1"/>
                </a:solidFill>
                <a:effectLst/>
                <a:uLnTx/>
                <a:uFillTx/>
                <a:latin typeface="Montserrat"/>
                <a:ea typeface="+mn-ea"/>
                <a:cs typeface="+mn-cs"/>
              </a:rPr>
              <a:t>Wythnos</a:t>
            </a:r>
            <a:r>
              <a:rPr kumimoji="0" lang="en-GB" sz="2000" b="1" i="0" u="none" strike="noStrike" kern="1200" cap="none" spc="0" normalizeH="0" baseline="0" noProof="0" dirty="0">
                <a:ln>
                  <a:noFill/>
                </a:ln>
                <a:solidFill>
                  <a:schemeClr val="bg1"/>
                </a:solidFill>
                <a:effectLst/>
                <a:uLnTx/>
                <a:uFillTx/>
                <a:latin typeface="Montserrat"/>
                <a:ea typeface="+mn-ea"/>
                <a:cs typeface="+mn-cs"/>
              </a:rPr>
              <a:t> 1</a:t>
            </a:r>
            <a:r>
              <a:rPr kumimoji="0" lang="en-GB" sz="2000" b="0" i="0" u="none" strike="noStrike" kern="1200" cap="none" spc="0" normalizeH="0" baseline="0" noProof="0" dirty="0">
                <a:ln>
                  <a:noFill/>
                </a:ln>
                <a:solidFill>
                  <a:schemeClr val="bg1"/>
                </a:solidFill>
                <a:effectLst/>
                <a:uLnTx/>
                <a:uFillTx/>
                <a:latin typeface="Montserrat"/>
                <a:ea typeface="+mn-ea"/>
                <a:cs typeface="+mn-cs"/>
              </a:rPr>
              <a:t>! </a:t>
            </a:r>
          </a:p>
        </p:txBody>
      </p:sp>
      <p:sp>
        <p:nvSpPr>
          <p:cNvPr id="4" name="Title">
            <a:extLst>
              <a:ext uri="{FF2B5EF4-FFF2-40B4-BE49-F238E27FC236}">
                <a16:creationId xmlns:a16="http://schemas.microsoft.com/office/drawing/2014/main" id="{9C067A1D-A966-772D-7359-E5C850C22FF3}"/>
              </a:ext>
            </a:extLst>
          </p:cNvPr>
          <p:cNvSpPr txBox="1">
            <a:spLocks noGrp="1" noRot="1" noMove="1" noResize="1" noEditPoints="1" noAdjustHandles="1" noChangeArrowheads="1" noChangeShapeType="1"/>
          </p:cNvSpPr>
          <p:nvPr/>
        </p:nvSpPr>
        <p:spPr>
          <a:xfrm>
            <a:off x="1783134" y="3193843"/>
            <a:ext cx="8617025" cy="125578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8800" b="1" i="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CWBLHAWYD</a:t>
            </a:r>
          </a:p>
        </p:txBody>
      </p:sp>
      <p:pic>
        <p:nvPicPr>
          <p:cNvPr id="8" name="Tick" descr="A blue and yellow check mark&#10;&#10;Description automatically generated">
            <a:extLst>
              <a:ext uri="{FF2B5EF4-FFF2-40B4-BE49-F238E27FC236}">
                <a16:creationId xmlns:a16="http://schemas.microsoft.com/office/drawing/2014/main" id="{AE28C154-3333-75D0-29A3-32F9EADF2083}"/>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4132785" y="293296"/>
            <a:ext cx="3917724" cy="3917724"/>
          </a:xfrm>
          <a:prstGeom prst="rect">
            <a:avLst/>
          </a:prstGeom>
        </p:spPr>
      </p:pic>
    </p:spTree>
    <p:extLst>
      <p:ext uri="{BB962C8B-B14F-4D97-AF65-F5344CB8AC3E}">
        <p14:creationId xmlns:p14="http://schemas.microsoft.com/office/powerpoint/2010/main" val="1019083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CA7F04-D9C7-9B50-E6BF-17F25C1CA8B0}"/>
            </a:ext>
          </a:extLst>
        </p:cNvPr>
        <p:cNvGrpSpPr/>
        <p:nvPr/>
      </p:nvGrpSpPr>
      <p:grpSpPr>
        <a:xfrm>
          <a:off x="0" y="0"/>
          <a:ext cx="0" cy="0"/>
          <a:chOff x="0" y="0"/>
          <a:chExt cx="0" cy="0"/>
        </a:xfrm>
      </p:grpSpPr>
      <p:sp>
        <p:nvSpPr>
          <p:cNvPr id="9" name="Text">
            <a:extLst>
              <a:ext uri="{FF2B5EF4-FFF2-40B4-BE49-F238E27FC236}">
                <a16:creationId xmlns:a16="http://schemas.microsoft.com/office/drawing/2014/main" id="{0D36E3AE-7A95-A3A4-96B0-1FE86D4912D3}"/>
              </a:ext>
            </a:extLst>
          </p:cNvPr>
          <p:cNvSpPr>
            <a:spLocks noGrp="1" noRot="1" noMove="1" noResize="1" noEditPoints="1" noAdjustHandles="1" noChangeArrowheads="1" noChangeShapeType="1"/>
          </p:cNvSpPr>
          <p:nvPr>
            <p:ph type="body" sz="quarter" idx="12"/>
          </p:nvPr>
        </p:nvSpPr>
        <p:spPr>
          <a:xfrm>
            <a:off x="651750" y="1537253"/>
            <a:ext cx="11070858" cy="4751788"/>
          </a:xfrm>
        </p:spPr>
        <p:txBody>
          <a:bodyPr/>
          <a:lstStyle/>
          <a:p>
            <a:pPr marL="0" indent="0">
              <a:buNone/>
            </a:pPr>
            <a:r>
              <a:rPr lang="en-US" b="1" dirty="0" err="1">
                <a:latin typeface="+mj-lt"/>
              </a:rPr>
              <a:t>Ydych</a:t>
            </a:r>
            <a:r>
              <a:rPr lang="en-US" b="1" dirty="0">
                <a:latin typeface="+mj-lt"/>
              </a:rPr>
              <a:t> chi </a:t>
            </a:r>
            <a:r>
              <a:rPr lang="en-US" b="1" dirty="0" err="1">
                <a:latin typeface="+mj-lt"/>
              </a:rPr>
              <a:t>erioed</a:t>
            </a:r>
            <a:r>
              <a:rPr lang="en-US" b="1" dirty="0">
                <a:latin typeface="+mj-lt"/>
              </a:rPr>
              <a:t> </a:t>
            </a:r>
            <a:r>
              <a:rPr lang="en-US" b="1" dirty="0" err="1">
                <a:latin typeface="+mj-lt"/>
              </a:rPr>
              <a:t>wedi</a:t>
            </a:r>
            <a:r>
              <a:rPr lang="en-US" b="1" dirty="0">
                <a:latin typeface="+mj-lt"/>
              </a:rPr>
              <a:t> </a:t>
            </a:r>
            <a:r>
              <a:rPr lang="en-US" b="1" dirty="0" err="1">
                <a:latin typeface="+mj-lt"/>
              </a:rPr>
              <a:t>meddwl</a:t>
            </a:r>
            <a:r>
              <a:rPr lang="en-US" b="1" dirty="0">
                <a:latin typeface="+mj-lt"/>
              </a:rPr>
              <a:t> am </a:t>
            </a:r>
            <a:r>
              <a:rPr lang="en-US" b="1" dirty="0" err="1">
                <a:latin typeface="+mj-lt"/>
              </a:rPr>
              <a:t>rywbeth</a:t>
            </a:r>
            <a:r>
              <a:rPr lang="en-US" b="1" dirty="0">
                <a:latin typeface="+mj-lt"/>
              </a:rPr>
              <a:t> </a:t>
            </a:r>
            <a:r>
              <a:rPr lang="en-US" b="1" dirty="0" err="1">
                <a:latin typeface="+mj-lt"/>
              </a:rPr>
              <a:t>fyddai’n</a:t>
            </a:r>
            <a:r>
              <a:rPr lang="en-US" b="1" dirty="0">
                <a:latin typeface="+mj-lt"/>
              </a:rPr>
              <a:t> </a:t>
            </a:r>
            <a:r>
              <a:rPr lang="en-US" b="1" dirty="0" err="1">
                <a:latin typeface="+mj-lt"/>
              </a:rPr>
              <a:t>arbennig</a:t>
            </a:r>
            <a:r>
              <a:rPr lang="en-US" b="1" dirty="0">
                <a:latin typeface="+mj-lt"/>
              </a:rPr>
              <a:t> o </a:t>
            </a:r>
            <a:r>
              <a:rPr lang="en-US" b="1" dirty="0" err="1">
                <a:latin typeface="+mj-lt"/>
              </a:rPr>
              <a:t>dda</a:t>
            </a:r>
            <a:r>
              <a:rPr lang="en-US" b="1" dirty="0">
                <a:latin typeface="+mj-lt"/>
              </a:rPr>
              <a:t> </a:t>
            </a:r>
            <a:r>
              <a:rPr lang="en-US" b="1" dirty="0" err="1">
                <a:latin typeface="+mj-lt"/>
              </a:rPr>
              <a:t>i’w</a:t>
            </a:r>
            <a:r>
              <a:rPr lang="en-US" b="1" dirty="0">
                <a:latin typeface="+mj-lt"/>
              </a:rPr>
              <a:t> </a:t>
            </a:r>
            <a:r>
              <a:rPr lang="en-US" b="1" dirty="0" err="1">
                <a:latin typeface="+mj-lt"/>
              </a:rPr>
              <a:t>wneud</a:t>
            </a:r>
            <a:r>
              <a:rPr lang="en-US" b="1" dirty="0">
                <a:latin typeface="+mj-lt"/>
              </a:rPr>
              <a:t> neu </a:t>
            </a:r>
            <a:r>
              <a:rPr lang="en-US" b="1" dirty="0" err="1">
                <a:latin typeface="+mj-lt"/>
              </a:rPr>
              <a:t>ei</a:t>
            </a:r>
            <a:r>
              <a:rPr lang="en-US" b="1" dirty="0">
                <a:latin typeface="+mj-lt"/>
              </a:rPr>
              <a:t> </a:t>
            </a:r>
            <a:r>
              <a:rPr lang="en-US" b="1" dirty="0" err="1">
                <a:latin typeface="+mj-lt"/>
              </a:rPr>
              <a:t>greu</a:t>
            </a:r>
            <a:r>
              <a:rPr lang="en-US" b="1" dirty="0">
                <a:latin typeface="+mj-lt"/>
              </a:rPr>
              <a:t>?</a:t>
            </a:r>
          </a:p>
          <a:p>
            <a:pPr marL="0" indent="0">
              <a:buNone/>
            </a:pPr>
            <a:endParaRPr lang="en-US" b="1" dirty="0">
              <a:latin typeface="+mj-lt"/>
            </a:endParaRPr>
          </a:p>
          <a:p>
            <a:r>
              <a:rPr lang="en-US" dirty="0" err="1">
                <a:latin typeface="+mj-lt"/>
              </a:rPr>
              <a:t>Fel</a:t>
            </a:r>
            <a:r>
              <a:rPr lang="en-US" dirty="0">
                <a:latin typeface="+mj-lt"/>
              </a:rPr>
              <a:t> </a:t>
            </a:r>
            <a:r>
              <a:rPr lang="en-US" dirty="0" err="1">
                <a:latin typeface="+mj-lt"/>
              </a:rPr>
              <a:t>arfer</a:t>
            </a:r>
            <a:r>
              <a:rPr lang="en-US" dirty="0">
                <a:latin typeface="+mj-lt"/>
              </a:rPr>
              <a:t>, pan </a:t>
            </a:r>
            <a:r>
              <a:rPr lang="en-US" dirty="0" err="1">
                <a:latin typeface="+mj-lt"/>
              </a:rPr>
              <a:t>fyddwn</a:t>
            </a:r>
            <a:r>
              <a:rPr lang="en-US" dirty="0">
                <a:latin typeface="+mj-lt"/>
              </a:rPr>
              <a:t> </a:t>
            </a:r>
            <a:r>
              <a:rPr lang="en-US" dirty="0" err="1">
                <a:latin typeface="+mj-lt"/>
              </a:rPr>
              <a:t>ni’n</a:t>
            </a:r>
            <a:r>
              <a:rPr lang="en-US" dirty="0">
                <a:latin typeface="+mj-lt"/>
              </a:rPr>
              <a:t> </a:t>
            </a:r>
            <a:r>
              <a:rPr lang="en-US" dirty="0" err="1">
                <a:latin typeface="+mj-lt"/>
              </a:rPr>
              <a:t>gwneud</a:t>
            </a:r>
            <a:r>
              <a:rPr lang="en-US" dirty="0">
                <a:latin typeface="+mj-lt"/>
              </a:rPr>
              <a:t> </a:t>
            </a:r>
            <a:r>
              <a:rPr lang="en-US" dirty="0" err="1">
                <a:latin typeface="+mj-lt"/>
              </a:rPr>
              <a:t>rhywbeth</a:t>
            </a:r>
            <a:r>
              <a:rPr lang="en-US" dirty="0">
                <a:latin typeface="+mj-lt"/>
              </a:rPr>
              <a:t> </a:t>
            </a:r>
            <a:r>
              <a:rPr lang="en-US" dirty="0" err="1">
                <a:latin typeface="+mj-lt"/>
              </a:rPr>
              <a:t>i</a:t>
            </a:r>
            <a:r>
              <a:rPr lang="en-US" dirty="0">
                <a:latin typeface="+mj-lt"/>
              </a:rPr>
              <a:t> </a:t>
            </a:r>
            <a:r>
              <a:rPr lang="en-US" dirty="0" err="1">
                <a:latin typeface="+mj-lt"/>
              </a:rPr>
              <a:t>rywun</a:t>
            </a:r>
            <a:r>
              <a:rPr lang="en-US" dirty="0">
                <a:latin typeface="+mj-lt"/>
              </a:rPr>
              <a:t>, ac </a:t>
            </a:r>
            <a:r>
              <a:rPr lang="en-US" dirty="0" err="1">
                <a:latin typeface="+mj-lt"/>
              </a:rPr>
              <a:t>yn</a:t>
            </a:r>
            <a:r>
              <a:rPr lang="en-US" dirty="0">
                <a:latin typeface="+mj-lt"/>
              </a:rPr>
              <a:t> </a:t>
            </a:r>
            <a:r>
              <a:rPr lang="en-US" dirty="0" err="1">
                <a:latin typeface="+mj-lt"/>
              </a:rPr>
              <a:t>codi</a:t>
            </a:r>
            <a:r>
              <a:rPr lang="en-US" dirty="0">
                <a:latin typeface="+mj-lt"/>
              </a:rPr>
              <a:t> </a:t>
            </a:r>
            <a:r>
              <a:rPr lang="en-US" dirty="0" err="1">
                <a:latin typeface="+mj-lt"/>
              </a:rPr>
              <a:t>arian</a:t>
            </a:r>
            <a:r>
              <a:rPr lang="en-US" dirty="0">
                <a:latin typeface="+mj-lt"/>
              </a:rPr>
              <a:t> </a:t>
            </a:r>
            <a:r>
              <a:rPr lang="en-US" dirty="0" err="1">
                <a:latin typeface="+mj-lt"/>
              </a:rPr>
              <a:t>arnynt</a:t>
            </a:r>
            <a:r>
              <a:rPr lang="en-US" dirty="0">
                <a:latin typeface="+mj-lt"/>
              </a:rPr>
              <a:t> </a:t>
            </a:r>
            <a:r>
              <a:rPr lang="en-US" dirty="0" err="1">
                <a:latin typeface="+mj-lt"/>
              </a:rPr>
              <a:t>amdano</a:t>
            </a:r>
            <a:r>
              <a:rPr lang="en-US" dirty="0">
                <a:latin typeface="+mj-lt"/>
              </a:rPr>
              <a:t>, </a:t>
            </a:r>
            <a:r>
              <a:rPr lang="en-US" dirty="0" err="1">
                <a:latin typeface="+mj-lt"/>
              </a:rPr>
              <a:t>rydyn</a:t>
            </a:r>
            <a:r>
              <a:rPr lang="en-US" dirty="0">
                <a:latin typeface="+mj-lt"/>
              </a:rPr>
              <a:t> </a:t>
            </a:r>
            <a:r>
              <a:rPr lang="en-US" dirty="0" err="1">
                <a:latin typeface="+mj-lt"/>
              </a:rPr>
              <a:t>ni’n</a:t>
            </a:r>
            <a:r>
              <a:rPr lang="en-US" dirty="0">
                <a:latin typeface="+mj-lt"/>
              </a:rPr>
              <a:t> </a:t>
            </a:r>
            <a:r>
              <a:rPr lang="en-US" dirty="0" err="1">
                <a:latin typeface="+mj-lt"/>
              </a:rPr>
              <a:t>ei</a:t>
            </a:r>
            <a:r>
              <a:rPr lang="en-US" dirty="0">
                <a:latin typeface="+mj-lt"/>
              </a:rPr>
              <a:t> </a:t>
            </a:r>
            <a:r>
              <a:rPr lang="en-US" dirty="0" err="1">
                <a:latin typeface="+mj-lt"/>
              </a:rPr>
              <a:t>alw'n</a:t>
            </a:r>
            <a:r>
              <a:rPr lang="en-US" dirty="0">
                <a:latin typeface="+mj-lt"/>
              </a:rPr>
              <a:t> </a:t>
            </a:r>
            <a:r>
              <a:rPr lang="en-US" b="1" dirty="0" err="1">
                <a:latin typeface="+mj-lt"/>
              </a:rPr>
              <a:t>wasanaeth</a:t>
            </a:r>
            <a:r>
              <a:rPr lang="en-US" dirty="0">
                <a:latin typeface="+mj-lt"/>
              </a:rPr>
              <a:t>.</a:t>
            </a:r>
          </a:p>
          <a:p>
            <a:r>
              <a:rPr lang="en-US" dirty="0">
                <a:latin typeface="+mj-lt"/>
              </a:rPr>
              <a:t>Pan </a:t>
            </a:r>
            <a:r>
              <a:rPr lang="en-US" dirty="0" err="1">
                <a:latin typeface="+mj-lt"/>
              </a:rPr>
              <a:t>fyddwn</a:t>
            </a:r>
            <a:r>
              <a:rPr lang="en-US" dirty="0">
                <a:latin typeface="+mj-lt"/>
              </a:rPr>
              <a:t> </a:t>
            </a:r>
            <a:r>
              <a:rPr lang="en-US" dirty="0" err="1">
                <a:latin typeface="+mj-lt"/>
              </a:rPr>
              <a:t>ni’n</a:t>
            </a:r>
            <a:r>
              <a:rPr lang="en-US" dirty="0">
                <a:latin typeface="+mj-lt"/>
              </a:rPr>
              <a:t> </a:t>
            </a:r>
            <a:r>
              <a:rPr lang="en-US" dirty="0" err="1">
                <a:latin typeface="+mj-lt"/>
              </a:rPr>
              <a:t>creu</a:t>
            </a:r>
            <a:r>
              <a:rPr lang="en-US" dirty="0">
                <a:latin typeface="+mj-lt"/>
              </a:rPr>
              <a:t> </a:t>
            </a:r>
            <a:r>
              <a:rPr lang="en-US" dirty="0" err="1">
                <a:latin typeface="+mj-lt"/>
              </a:rPr>
              <a:t>rhywbeth</a:t>
            </a:r>
            <a:r>
              <a:rPr lang="en-US" dirty="0">
                <a:latin typeface="+mj-lt"/>
              </a:rPr>
              <a:t> </a:t>
            </a:r>
            <a:r>
              <a:rPr lang="en-US" dirty="0" err="1">
                <a:latin typeface="+mj-lt"/>
              </a:rPr>
              <a:t>a’i</a:t>
            </a:r>
            <a:r>
              <a:rPr lang="en-US" dirty="0">
                <a:latin typeface="+mj-lt"/>
              </a:rPr>
              <a:t> </a:t>
            </a:r>
            <a:r>
              <a:rPr lang="en-US" dirty="0" err="1">
                <a:latin typeface="+mj-lt"/>
              </a:rPr>
              <a:t>werthu</a:t>
            </a:r>
            <a:r>
              <a:rPr lang="en-US" dirty="0">
                <a:latin typeface="+mj-lt"/>
              </a:rPr>
              <a:t>, </a:t>
            </a:r>
            <a:r>
              <a:rPr lang="en-US" dirty="0" err="1">
                <a:latin typeface="+mj-lt"/>
              </a:rPr>
              <a:t>rydyn</a:t>
            </a:r>
            <a:r>
              <a:rPr lang="en-US" dirty="0">
                <a:latin typeface="+mj-lt"/>
              </a:rPr>
              <a:t> </a:t>
            </a:r>
            <a:r>
              <a:rPr lang="en-US" dirty="0" err="1">
                <a:latin typeface="+mj-lt"/>
              </a:rPr>
              <a:t>ni’n</a:t>
            </a:r>
            <a:r>
              <a:rPr lang="en-US" dirty="0">
                <a:latin typeface="+mj-lt"/>
              </a:rPr>
              <a:t> </a:t>
            </a:r>
            <a:r>
              <a:rPr lang="en-US" dirty="0" err="1">
                <a:latin typeface="+mj-lt"/>
              </a:rPr>
              <a:t>ei</a:t>
            </a:r>
            <a:r>
              <a:rPr lang="en-US" dirty="0">
                <a:latin typeface="+mj-lt"/>
              </a:rPr>
              <a:t> </a:t>
            </a:r>
            <a:r>
              <a:rPr lang="en-US" dirty="0" err="1">
                <a:latin typeface="+mj-lt"/>
              </a:rPr>
              <a:t>alw'n</a:t>
            </a:r>
            <a:r>
              <a:rPr lang="en-US" dirty="0">
                <a:latin typeface="+mj-lt"/>
              </a:rPr>
              <a:t> </a:t>
            </a:r>
            <a:r>
              <a:rPr lang="en-US" b="1" dirty="0" err="1">
                <a:latin typeface="+mj-lt"/>
              </a:rPr>
              <a:t>gynnyrch</a:t>
            </a:r>
            <a:r>
              <a:rPr lang="en-US" dirty="0">
                <a:latin typeface="+mj-lt"/>
              </a:rPr>
              <a:t>.</a:t>
            </a:r>
          </a:p>
        </p:txBody>
      </p:sp>
      <p:sp>
        <p:nvSpPr>
          <p:cNvPr id="2" name="Title">
            <a:extLst>
              <a:ext uri="{FF2B5EF4-FFF2-40B4-BE49-F238E27FC236}">
                <a16:creationId xmlns:a16="http://schemas.microsoft.com/office/drawing/2014/main" id="{54951CFD-25CC-1983-5EC1-D607FE4725D0}"/>
              </a:ext>
            </a:extLst>
          </p:cNvPr>
          <p:cNvSpPr>
            <a:spLocks noGrp="1" noRot="1" noMove="1" noResize="1" noEditPoints="1" noAdjustHandles="1" noChangeArrowheads="1" noChangeShapeType="1"/>
          </p:cNvSpPr>
          <p:nvPr>
            <p:ph type="title"/>
          </p:nvPr>
        </p:nvSpPr>
        <p:spPr/>
        <p:txBody>
          <a:bodyPr/>
          <a:lstStyle/>
          <a:p>
            <a:r>
              <a:rPr lang="en-GB" dirty="0" err="1"/>
              <a:t>Cynnyrch</a:t>
            </a:r>
            <a:r>
              <a:rPr lang="en-GB" dirty="0"/>
              <a:t> a </a:t>
            </a:r>
            <a:r>
              <a:rPr lang="en-GB" dirty="0" err="1"/>
              <a:t>Gwasanaethau</a:t>
            </a:r>
            <a:endParaRPr lang="en-US" dirty="0"/>
          </a:p>
        </p:txBody>
      </p:sp>
      <p:sp>
        <p:nvSpPr>
          <p:cNvPr id="7" name="Overlay">
            <a:extLst>
              <a:ext uri="{FF2B5EF4-FFF2-40B4-BE49-F238E27FC236}">
                <a16:creationId xmlns:a16="http://schemas.microsoft.com/office/drawing/2014/main" id="{5CAF7CD0-D449-1E6F-2C4D-C3E29D479DDF}"/>
              </a:ext>
            </a:extLst>
          </p:cNvPr>
          <p:cNvSpPr>
            <a:spLocks noGrp="1" noRot="1" noMove="1" noResize="1" noEditPoints="1" noAdjustHandles="1" noChangeArrowheads="1" noChangeShapeType="1"/>
          </p:cNvSpPr>
          <p:nvPr/>
        </p:nvSpPr>
        <p:spPr>
          <a:xfrm>
            <a:off x="0" y="0"/>
            <a:ext cx="12192000" cy="6858000"/>
          </a:xfrm>
          <a:prstGeom prst="rect">
            <a:avLst/>
          </a:prstGeom>
          <a:solidFill>
            <a:srgbClr val="22404D">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 name="Reflection">
            <a:extLst>
              <a:ext uri="{FF2B5EF4-FFF2-40B4-BE49-F238E27FC236}">
                <a16:creationId xmlns:a16="http://schemas.microsoft.com/office/drawing/2014/main" id="{13D54396-5FC3-FC03-9C30-D6FA275CDCED}"/>
              </a:ext>
            </a:extLst>
          </p:cNvPr>
          <p:cNvGrpSpPr>
            <a:grpSpLocks noGrp="1" noUngrp="1" noRot="1" noMove="1" noResize="1"/>
          </p:cNvGrpSpPr>
          <p:nvPr/>
        </p:nvGrpSpPr>
        <p:grpSpPr>
          <a:xfrm>
            <a:off x="3371100" y="5035267"/>
            <a:ext cx="8711700" cy="1623900"/>
            <a:chOff x="3371100" y="5035267"/>
            <a:chExt cx="8711700" cy="1623900"/>
          </a:xfrm>
        </p:grpSpPr>
        <p:sp>
          <p:nvSpPr>
            <p:cNvPr id="5" name="Prompt">
              <a:extLst>
                <a:ext uri="{FF2B5EF4-FFF2-40B4-BE49-F238E27FC236}">
                  <a16:creationId xmlns:a16="http://schemas.microsoft.com/office/drawing/2014/main" id="{8B495C71-D5FE-5BB8-FE1D-F292F84E6117}"/>
                </a:ext>
              </a:extLst>
            </p:cNvPr>
            <p:cNvSpPr>
              <a:spLocks noGrp="1" noRot="1" noMove="1" noResize="1" noEditPoints="1" noAdjustHandles="1" noChangeArrowheads="1" noChangeShapeType="1"/>
            </p:cNvSpPr>
            <p:nvPr/>
          </p:nvSpPr>
          <p:spPr>
            <a:xfrm flipH="1">
              <a:off x="3371100" y="5035267"/>
              <a:ext cx="7982700" cy="894900"/>
            </a:xfrm>
            <a:prstGeom prst="rect">
              <a:avLst/>
            </a:prstGeom>
            <a:solidFill>
              <a:srgbClr val="FFFFFF"/>
            </a:solidFill>
            <a:ln w="9525" cap="flat" cmpd="sng">
              <a:solidFill>
                <a:srgbClr val="E6E6E6"/>
              </a:solidFill>
              <a:prstDash val="solid"/>
              <a:miter lim="8000"/>
              <a:headEnd type="none" w="sm" len="sm"/>
              <a:tailEnd type="none" w="sm" len="sm"/>
            </a:ln>
            <a:effectLst>
              <a:outerShdw blurRad="128588" dist="38100" dir="3600000" algn="ctr" rotWithShape="0">
                <a:srgbClr val="000000">
                  <a:alpha val="9410"/>
                </a:srgbClr>
              </a:outerShdw>
            </a:effectLst>
          </p:spPr>
          <p:txBody>
            <a:bodyPr spcFirstLastPara="1" wrap="square" lIns="108000" tIns="108000" rIns="108000" bIns="10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cy-GB" b="1" dirty="0"/>
                <a:t>Awgrym: </a:t>
              </a:r>
              <a:r>
                <a:rPr lang="cy-GB" dirty="0"/>
                <a:t>Wrth wrando, gall ysgrifennu gwybodaeth allweddol yn eich llyfr gwaith eich helpu chi wrth greu eich syniadau.</a:t>
              </a:r>
              <a:endParaRPr lang="cy-GB" i="0" u="none" strike="noStrike" cap="none" dirty="0">
                <a:solidFill>
                  <a:srgbClr val="000000"/>
                </a:solidFill>
              </a:endParaRPr>
            </a:p>
          </p:txBody>
        </p:sp>
        <p:pic>
          <p:nvPicPr>
            <p:cNvPr id="6" name="Listening Badge">
              <a:extLst>
                <a:ext uri="{FF2B5EF4-FFF2-40B4-BE49-F238E27FC236}">
                  <a16:creationId xmlns:a16="http://schemas.microsoft.com/office/drawing/2014/main" id="{35F68B15-B869-EFAD-3F22-FB6A7577673A}"/>
                </a:ext>
              </a:extLst>
            </p:cNvPr>
            <p:cNvPicPr preferRelativeResize="0">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10624800" y="5201167"/>
              <a:ext cx="1458000" cy="1458000"/>
            </a:xfrm>
            <a:prstGeom prst="rect">
              <a:avLst/>
            </a:prstGeom>
            <a:noFill/>
            <a:ln>
              <a:noFill/>
            </a:ln>
          </p:spPr>
        </p:pic>
      </p:grpSp>
    </p:spTree>
    <p:extLst>
      <p:ext uri="{BB962C8B-B14F-4D97-AF65-F5344CB8AC3E}">
        <p14:creationId xmlns:p14="http://schemas.microsoft.com/office/powerpoint/2010/main" val="2042328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fade">
                                      <p:cBhvr>
                                        <p:cTn id="21" dur="1000"/>
                                        <p:tgtEl>
                                          <p:spTgt spid="9">
                                            <p:txEl>
                                              <p:pRg st="3" end="3"/>
                                            </p:txEl>
                                          </p:spTgt>
                                        </p:tgtEl>
                                      </p:cBhvr>
                                    </p:animEffect>
                                    <p:anim calcmode="lin" valueType="num">
                                      <p:cBhvr>
                                        <p:cTn id="22"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37"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900" decel="100000" fill="hold"/>
                                        <p:tgtEl>
                                          <p:spTgt spid="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70CA74-8106-197C-F434-ECD31ECE81A1}"/>
            </a:ext>
          </a:extLst>
        </p:cNvPr>
        <p:cNvGrpSpPr/>
        <p:nvPr/>
      </p:nvGrpSpPr>
      <p:grpSpPr>
        <a:xfrm>
          <a:off x="0" y="0"/>
          <a:ext cx="0" cy="0"/>
          <a:chOff x="0" y="0"/>
          <a:chExt cx="0" cy="0"/>
        </a:xfrm>
      </p:grpSpPr>
      <p:sp>
        <p:nvSpPr>
          <p:cNvPr id="9" name="Text">
            <a:extLst>
              <a:ext uri="{FF2B5EF4-FFF2-40B4-BE49-F238E27FC236}">
                <a16:creationId xmlns:a16="http://schemas.microsoft.com/office/drawing/2014/main" id="{F7C17047-6C08-EE82-410C-4CA0291CA626}"/>
              </a:ext>
            </a:extLst>
          </p:cNvPr>
          <p:cNvSpPr>
            <a:spLocks noGrp="1" noRot="1" noMove="1" noResize="1" noEditPoints="1" noAdjustHandles="1" noChangeArrowheads="1" noChangeShapeType="1"/>
          </p:cNvSpPr>
          <p:nvPr>
            <p:ph type="body" sz="quarter" idx="12"/>
          </p:nvPr>
        </p:nvSpPr>
        <p:spPr>
          <a:xfrm>
            <a:off x="651750" y="1537253"/>
            <a:ext cx="11070858" cy="4751788"/>
          </a:xfrm>
        </p:spPr>
        <p:txBody>
          <a:bodyPr/>
          <a:lstStyle/>
          <a:p>
            <a:pPr marL="0" indent="0">
              <a:buNone/>
            </a:pPr>
            <a:r>
              <a:rPr lang="en-US" sz="2000" dirty="0">
                <a:latin typeface="+mj-lt"/>
              </a:rPr>
              <a:t>Yn yr Her </a:t>
            </a:r>
            <a:r>
              <a:rPr lang="en-US" sz="2000" dirty="0" err="1">
                <a:latin typeface="+mj-lt"/>
              </a:rPr>
              <a:t>Bumpunt</a:t>
            </a:r>
            <a:r>
              <a:rPr lang="en-US" sz="2000" dirty="0">
                <a:latin typeface="+mj-lt"/>
              </a:rPr>
              <a:t>, </a:t>
            </a:r>
            <a:r>
              <a:rPr lang="en-US" sz="2000" dirty="0" err="1">
                <a:latin typeface="+mj-lt"/>
              </a:rPr>
              <a:t>rydyn</a:t>
            </a:r>
            <a:r>
              <a:rPr lang="en-US" sz="2000" dirty="0">
                <a:latin typeface="+mj-lt"/>
              </a:rPr>
              <a:t> </a:t>
            </a:r>
            <a:r>
              <a:rPr lang="en-US" sz="2000" dirty="0" err="1">
                <a:latin typeface="+mj-lt"/>
              </a:rPr>
              <a:t>ni’n</a:t>
            </a:r>
            <a:r>
              <a:rPr lang="en-US" sz="2000" dirty="0">
                <a:latin typeface="+mj-lt"/>
              </a:rPr>
              <a:t> </a:t>
            </a:r>
            <a:r>
              <a:rPr lang="en-US" sz="2000" dirty="0" err="1">
                <a:latin typeface="+mj-lt"/>
              </a:rPr>
              <a:t>annog</a:t>
            </a:r>
            <a:r>
              <a:rPr lang="en-US" sz="2000" dirty="0">
                <a:latin typeface="+mj-lt"/>
              </a:rPr>
              <a:t> </a:t>
            </a:r>
            <a:r>
              <a:rPr lang="en-US" sz="2000" dirty="0" err="1">
                <a:latin typeface="+mj-lt"/>
              </a:rPr>
              <a:t>agwedd</a:t>
            </a:r>
            <a:r>
              <a:rPr lang="en-US" sz="2000" dirty="0">
                <a:latin typeface="+mj-lt"/>
              </a:rPr>
              <a:t> </a:t>
            </a:r>
            <a:r>
              <a:rPr lang="en-US" sz="2000" dirty="0" err="1">
                <a:latin typeface="+mj-lt"/>
              </a:rPr>
              <a:t>gynaliadwy</a:t>
            </a:r>
            <a:r>
              <a:rPr lang="en-US" sz="2000" dirty="0">
                <a:latin typeface="+mj-lt"/>
              </a:rPr>
              <a:t> at </a:t>
            </a:r>
            <a:r>
              <a:rPr lang="en-US" sz="2000" dirty="0" err="1">
                <a:latin typeface="+mj-lt"/>
              </a:rPr>
              <a:t>fusnes</a:t>
            </a:r>
            <a:r>
              <a:rPr lang="en-US" sz="2000" dirty="0">
                <a:latin typeface="+mj-lt"/>
              </a:rPr>
              <a:t>.</a:t>
            </a:r>
          </a:p>
          <a:p>
            <a:pPr marL="0" indent="0">
              <a:buNone/>
            </a:pPr>
            <a:r>
              <a:rPr lang="en-US" sz="2000" b="1" dirty="0">
                <a:latin typeface="+mj-lt"/>
              </a:rPr>
              <a:t>Beth </a:t>
            </a:r>
            <a:r>
              <a:rPr lang="en-US" sz="2000" b="1" dirty="0" err="1">
                <a:latin typeface="+mj-lt"/>
              </a:rPr>
              <a:t>yw</a:t>
            </a:r>
            <a:r>
              <a:rPr lang="en-US" sz="2000" b="1" dirty="0">
                <a:latin typeface="+mj-lt"/>
              </a:rPr>
              <a:t> </a:t>
            </a:r>
            <a:r>
              <a:rPr lang="en-US" sz="2000" b="1" dirty="0" err="1">
                <a:latin typeface="+mj-lt"/>
              </a:rPr>
              <a:t>ystyr</a:t>
            </a:r>
            <a:r>
              <a:rPr lang="en-US" sz="2000" b="1" dirty="0">
                <a:latin typeface="+mj-lt"/>
              </a:rPr>
              <a:t> </a:t>
            </a:r>
            <a:r>
              <a:rPr lang="en-US" sz="2000" b="1" dirty="0" err="1">
                <a:latin typeface="+mj-lt"/>
              </a:rPr>
              <a:t>cynaliadwyedd</a:t>
            </a:r>
            <a:r>
              <a:rPr lang="en-US" sz="2000" b="1" dirty="0">
                <a:latin typeface="+mj-lt"/>
              </a:rPr>
              <a:t> </a:t>
            </a:r>
            <a:r>
              <a:rPr lang="en-US" sz="2000" b="1" dirty="0" err="1">
                <a:latin typeface="+mj-lt"/>
              </a:rPr>
              <a:t>mewn</a:t>
            </a:r>
            <a:r>
              <a:rPr lang="en-US" sz="2000" b="1" dirty="0">
                <a:latin typeface="+mj-lt"/>
              </a:rPr>
              <a:t> </a:t>
            </a:r>
            <a:r>
              <a:rPr lang="en-US" sz="2000" b="1" dirty="0" err="1">
                <a:latin typeface="+mj-lt"/>
              </a:rPr>
              <a:t>busnes</a:t>
            </a:r>
            <a:r>
              <a:rPr lang="en-US" sz="2000" dirty="0">
                <a:latin typeface="+mj-lt"/>
              </a:rPr>
              <a:t>?</a:t>
            </a:r>
          </a:p>
          <a:p>
            <a:pPr marL="0" indent="0">
              <a:buNone/>
            </a:pPr>
            <a:endParaRPr lang="en-US" sz="2000" dirty="0">
              <a:latin typeface="+mj-lt"/>
            </a:endParaRPr>
          </a:p>
          <a:p>
            <a:r>
              <a:rPr lang="en-US" sz="2000" dirty="0" err="1">
                <a:latin typeface="+mj-lt"/>
              </a:rPr>
              <a:t>Amddiffyn</a:t>
            </a:r>
            <a:r>
              <a:rPr lang="en-US" sz="2000" dirty="0">
                <a:latin typeface="+mj-lt"/>
              </a:rPr>
              <a:t> y </a:t>
            </a:r>
            <a:r>
              <a:rPr lang="en-US" sz="2000" dirty="0" err="1">
                <a:latin typeface="+mj-lt"/>
              </a:rPr>
              <a:t>blaned</a:t>
            </a:r>
            <a:r>
              <a:rPr lang="en-US" sz="2000" dirty="0">
                <a:latin typeface="+mj-lt"/>
              </a:rPr>
              <a:t> (</a:t>
            </a:r>
            <a:r>
              <a:rPr lang="en-US" sz="2000" dirty="0" err="1">
                <a:latin typeface="+mj-lt"/>
              </a:rPr>
              <a:t>e.e.</a:t>
            </a:r>
            <a:r>
              <a:rPr lang="en-US" sz="2000" dirty="0">
                <a:latin typeface="+mj-lt"/>
              </a:rPr>
              <a:t> </a:t>
            </a:r>
            <a:r>
              <a:rPr lang="en-US" sz="2000" dirty="0" err="1">
                <a:latin typeface="+mj-lt"/>
              </a:rPr>
              <a:t>lleihau</a:t>
            </a:r>
            <a:r>
              <a:rPr lang="en-US" sz="2000" dirty="0">
                <a:latin typeface="+mj-lt"/>
              </a:rPr>
              <a:t> </a:t>
            </a:r>
            <a:r>
              <a:rPr lang="en-US" sz="2000" dirty="0" err="1">
                <a:latin typeface="+mj-lt"/>
              </a:rPr>
              <a:t>milltiroedd</a:t>
            </a:r>
            <a:r>
              <a:rPr lang="en-US" sz="2000" dirty="0">
                <a:latin typeface="+mj-lt"/>
              </a:rPr>
              <a:t> </a:t>
            </a:r>
            <a:r>
              <a:rPr lang="en-US" sz="2000" dirty="0" err="1">
                <a:latin typeface="+mj-lt"/>
              </a:rPr>
              <a:t>hedfan</a:t>
            </a:r>
            <a:r>
              <a:rPr lang="en-US" sz="2000" dirty="0">
                <a:latin typeface="+mj-lt"/>
              </a:rPr>
              <a:t> </a:t>
            </a:r>
            <a:r>
              <a:rPr lang="en-US" sz="2000" dirty="0" err="1">
                <a:latin typeface="+mj-lt"/>
              </a:rPr>
              <a:t>trwy</a:t>
            </a:r>
            <a:r>
              <a:rPr lang="en-US" sz="2000" dirty="0">
                <a:latin typeface="+mj-lt"/>
              </a:rPr>
              <a:t> </a:t>
            </a:r>
            <a:r>
              <a:rPr lang="en-US" sz="2000" dirty="0" err="1">
                <a:latin typeface="+mj-lt"/>
              </a:rPr>
              <a:t>ddefnyddio</a:t>
            </a:r>
            <a:r>
              <a:rPr lang="en-US" sz="2000" dirty="0">
                <a:latin typeface="+mj-lt"/>
              </a:rPr>
              <a:t> </a:t>
            </a:r>
            <a:r>
              <a:rPr lang="en-US" sz="2000" dirty="0" err="1">
                <a:latin typeface="+mj-lt"/>
              </a:rPr>
              <a:t>adnoddau</a:t>
            </a:r>
            <a:r>
              <a:rPr lang="en-US" sz="2000" dirty="0">
                <a:latin typeface="+mj-lt"/>
              </a:rPr>
              <a:t> </a:t>
            </a:r>
            <a:r>
              <a:rPr lang="en-US" sz="2000" dirty="0" err="1">
                <a:latin typeface="+mj-lt"/>
              </a:rPr>
              <a:t>lleol</a:t>
            </a:r>
            <a:r>
              <a:rPr lang="en-US" sz="2000" dirty="0">
                <a:latin typeface="+mj-lt"/>
              </a:rPr>
              <a:t>).</a:t>
            </a:r>
          </a:p>
          <a:p>
            <a:r>
              <a:rPr lang="en-US" sz="2000" dirty="0" err="1">
                <a:latin typeface="+mj-lt"/>
              </a:rPr>
              <a:t>Gofalu</a:t>
            </a:r>
            <a:r>
              <a:rPr lang="en-US" sz="2000" dirty="0">
                <a:latin typeface="+mj-lt"/>
              </a:rPr>
              <a:t> am </a:t>
            </a:r>
            <a:r>
              <a:rPr lang="en-US" sz="2000" dirty="0" err="1">
                <a:latin typeface="+mj-lt"/>
              </a:rPr>
              <a:t>gymunedau</a:t>
            </a:r>
            <a:r>
              <a:rPr lang="en-US" sz="2000" dirty="0">
                <a:latin typeface="+mj-lt"/>
              </a:rPr>
              <a:t> (</a:t>
            </a:r>
            <a:r>
              <a:rPr lang="en-US" sz="2000" dirty="0" err="1">
                <a:latin typeface="+mj-lt"/>
              </a:rPr>
              <a:t>e.e.</a:t>
            </a:r>
            <a:r>
              <a:rPr lang="en-US" sz="2000" dirty="0">
                <a:latin typeface="+mj-lt"/>
              </a:rPr>
              <a:t> </a:t>
            </a:r>
            <a:r>
              <a:rPr lang="en-US" sz="2000" dirty="0" err="1">
                <a:latin typeface="+mj-lt"/>
              </a:rPr>
              <a:t>talu</a:t>
            </a:r>
            <a:r>
              <a:rPr lang="en-US" sz="2000" dirty="0">
                <a:latin typeface="+mj-lt"/>
              </a:rPr>
              <a:t> pris teg </a:t>
            </a:r>
            <a:r>
              <a:rPr lang="en-US" sz="2000" dirty="0" err="1">
                <a:latin typeface="+mj-lt"/>
              </a:rPr>
              <a:t>i</a:t>
            </a:r>
            <a:r>
              <a:rPr lang="en-US" sz="2000" dirty="0">
                <a:latin typeface="+mj-lt"/>
              </a:rPr>
              <a:t> </a:t>
            </a:r>
            <a:r>
              <a:rPr lang="en-US" sz="2000" dirty="0" err="1">
                <a:latin typeface="+mj-lt"/>
              </a:rPr>
              <a:t>gyflenwyr</a:t>
            </a:r>
            <a:r>
              <a:rPr lang="en-US" sz="2000" dirty="0">
                <a:latin typeface="+mj-lt"/>
              </a:rPr>
              <a:t>).</a:t>
            </a:r>
          </a:p>
          <a:p>
            <a:r>
              <a:rPr lang="en-US" sz="2000" dirty="0" err="1">
                <a:latin typeface="+mj-lt"/>
              </a:rPr>
              <a:t>Proffidiol</a:t>
            </a:r>
            <a:r>
              <a:rPr lang="en-US" sz="2000" dirty="0">
                <a:latin typeface="+mj-lt"/>
              </a:rPr>
              <a:t> ac </a:t>
            </a:r>
            <a:r>
              <a:rPr lang="en-US" sz="2000" dirty="0" err="1">
                <a:latin typeface="+mj-lt"/>
              </a:rPr>
              <a:t>yn</a:t>
            </a:r>
            <a:r>
              <a:rPr lang="en-US" sz="2000" dirty="0">
                <a:latin typeface="+mj-lt"/>
              </a:rPr>
              <a:t> </a:t>
            </a:r>
            <a:r>
              <a:rPr lang="en-US" sz="2000" dirty="0" err="1">
                <a:latin typeface="+mj-lt"/>
              </a:rPr>
              <a:t>anelu</a:t>
            </a:r>
            <a:r>
              <a:rPr lang="en-US" sz="2000" dirty="0">
                <a:latin typeface="+mj-lt"/>
              </a:rPr>
              <a:t> at </a:t>
            </a:r>
            <a:r>
              <a:rPr lang="en-US" sz="2000" dirty="0" err="1">
                <a:latin typeface="+mj-lt"/>
              </a:rPr>
              <a:t>fodloni</a:t>
            </a:r>
            <a:r>
              <a:rPr lang="en-US" sz="2000" dirty="0">
                <a:latin typeface="+mj-lt"/>
              </a:rPr>
              <a:t> </a:t>
            </a:r>
            <a:r>
              <a:rPr lang="en-US" sz="2000" dirty="0" err="1">
                <a:latin typeface="+mj-lt"/>
              </a:rPr>
              <a:t>angen</a:t>
            </a:r>
            <a:r>
              <a:rPr lang="en-US" sz="2000" dirty="0">
                <a:latin typeface="+mj-lt"/>
              </a:rPr>
              <a:t>.</a:t>
            </a:r>
          </a:p>
          <a:p>
            <a:pPr marL="0" indent="0">
              <a:buNone/>
            </a:pPr>
            <a:endParaRPr lang="en-US" sz="2000" dirty="0">
              <a:latin typeface="+mj-lt"/>
            </a:endParaRPr>
          </a:p>
          <a:p>
            <a:pPr marL="0" indent="0">
              <a:buNone/>
            </a:pPr>
            <a:r>
              <a:rPr lang="en-US" sz="2000" dirty="0">
                <a:latin typeface="+mj-lt"/>
              </a:rPr>
              <a:t>“</a:t>
            </a:r>
            <a:r>
              <a:rPr lang="en-US" sz="2000" dirty="0" err="1">
                <a:latin typeface="+mj-lt"/>
              </a:rPr>
              <a:t>Busnes</a:t>
            </a:r>
            <a:r>
              <a:rPr lang="en-US" sz="2000" dirty="0">
                <a:latin typeface="+mj-lt"/>
              </a:rPr>
              <a:t> </a:t>
            </a:r>
            <a:r>
              <a:rPr lang="en-US" sz="2000" dirty="0" err="1">
                <a:latin typeface="+mj-lt"/>
              </a:rPr>
              <a:t>sy’n</a:t>
            </a:r>
            <a:r>
              <a:rPr lang="en-US" sz="2000" dirty="0">
                <a:latin typeface="+mj-lt"/>
              </a:rPr>
              <a:t> </a:t>
            </a:r>
            <a:r>
              <a:rPr lang="en-US" sz="2000" dirty="0" err="1">
                <a:latin typeface="+mj-lt"/>
              </a:rPr>
              <a:t>gweithredu</a:t>
            </a:r>
            <a:r>
              <a:rPr lang="en-US" sz="2000" dirty="0">
                <a:latin typeface="+mj-lt"/>
              </a:rPr>
              <a:t> </a:t>
            </a:r>
            <a:r>
              <a:rPr lang="en-US" sz="2000" dirty="0" err="1">
                <a:latin typeface="+mj-lt"/>
              </a:rPr>
              <a:t>heddiw</a:t>
            </a:r>
            <a:r>
              <a:rPr lang="en-US" sz="2000" dirty="0">
                <a:latin typeface="+mj-lt"/>
              </a:rPr>
              <a:t> </a:t>
            </a:r>
            <a:r>
              <a:rPr lang="en-US" sz="2000" dirty="0" err="1">
                <a:latin typeface="+mj-lt"/>
              </a:rPr>
              <a:t>mewn</a:t>
            </a:r>
            <a:r>
              <a:rPr lang="en-US" sz="2000" dirty="0">
                <a:latin typeface="+mj-lt"/>
              </a:rPr>
              <a:t> </a:t>
            </a:r>
            <a:r>
              <a:rPr lang="en-US" sz="2000" dirty="0" err="1">
                <a:latin typeface="+mj-lt"/>
              </a:rPr>
              <a:t>ffordd</a:t>
            </a:r>
            <a:r>
              <a:rPr lang="en-US" sz="2000" dirty="0">
                <a:latin typeface="+mj-lt"/>
              </a:rPr>
              <a:t> </a:t>
            </a:r>
            <a:r>
              <a:rPr lang="en-US" sz="2000" dirty="0" err="1">
                <a:latin typeface="+mj-lt"/>
              </a:rPr>
              <a:t>sy’n</a:t>
            </a:r>
            <a:r>
              <a:rPr lang="en-US" sz="2000" dirty="0">
                <a:latin typeface="+mj-lt"/>
              </a:rPr>
              <a:t> </a:t>
            </a:r>
            <a:r>
              <a:rPr lang="en-US" sz="2000" dirty="0" err="1">
                <a:latin typeface="+mj-lt"/>
              </a:rPr>
              <a:t>gwerthfawrogi</a:t>
            </a:r>
            <a:r>
              <a:rPr lang="en-US" sz="2000" dirty="0">
                <a:latin typeface="+mj-lt"/>
              </a:rPr>
              <a:t> ac </a:t>
            </a:r>
            <a:r>
              <a:rPr lang="en-US" sz="2000" dirty="0" err="1">
                <a:latin typeface="+mj-lt"/>
              </a:rPr>
              <a:t>yn</a:t>
            </a:r>
            <a:r>
              <a:rPr lang="en-US" sz="2000" dirty="0">
                <a:latin typeface="+mj-lt"/>
              </a:rPr>
              <a:t> </a:t>
            </a:r>
            <a:r>
              <a:rPr lang="en-US" sz="2000" dirty="0" err="1">
                <a:latin typeface="+mj-lt"/>
              </a:rPr>
              <a:t>amddiffyn</a:t>
            </a:r>
            <a:r>
              <a:rPr lang="en-US" sz="2000" dirty="0">
                <a:latin typeface="+mj-lt"/>
              </a:rPr>
              <a:t> y </a:t>
            </a:r>
            <a:r>
              <a:rPr lang="en-US" sz="2000" dirty="0" err="1">
                <a:latin typeface="+mj-lt"/>
              </a:rPr>
              <a:t>bobl</a:t>
            </a:r>
            <a:r>
              <a:rPr lang="en-US" sz="2000" dirty="0">
                <a:latin typeface="+mj-lt"/>
              </a:rPr>
              <a:t>, y </a:t>
            </a:r>
            <a:r>
              <a:rPr lang="en-US" sz="2000" dirty="0" err="1">
                <a:latin typeface="+mj-lt"/>
              </a:rPr>
              <a:t>blaned</a:t>
            </a:r>
            <a:r>
              <a:rPr lang="en-US" sz="2000" dirty="0">
                <a:latin typeface="+mj-lt"/>
              </a:rPr>
              <a:t> </a:t>
            </a:r>
            <a:r>
              <a:rPr lang="en-US" sz="2000" dirty="0" err="1">
                <a:latin typeface="+mj-lt"/>
              </a:rPr>
              <a:t>a’r</a:t>
            </a:r>
            <a:r>
              <a:rPr lang="en-US" sz="2000" dirty="0">
                <a:latin typeface="+mj-lt"/>
              </a:rPr>
              <a:t> </a:t>
            </a:r>
            <a:r>
              <a:rPr lang="en-US" sz="2000" dirty="0" err="1">
                <a:latin typeface="+mj-lt"/>
              </a:rPr>
              <a:t>adnoddau</a:t>
            </a:r>
            <a:r>
              <a:rPr lang="en-US" sz="2000" dirty="0">
                <a:latin typeface="+mj-lt"/>
              </a:rPr>
              <a:t> </a:t>
            </a:r>
            <a:r>
              <a:rPr lang="en-US" sz="2000" dirty="0" err="1">
                <a:latin typeface="+mj-lt"/>
              </a:rPr>
              <a:t>mae’n</a:t>
            </a:r>
            <a:r>
              <a:rPr lang="en-US" sz="2000" dirty="0">
                <a:latin typeface="+mj-lt"/>
              </a:rPr>
              <a:t> </a:t>
            </a:r>
            <a:r>
              <a:rPr lang="en-US" sz="2000" dirty="0" err="1">
                <a:latin typeface="+mj-lt"/>
              </a:rPr>
              <a:t>dibynnu</a:t>
            </a:r>
            <a:r>
              <a:rPr lang="en-US" sz="2000" dirty="0">
                <a:latin typeface="+mj-lt"/>
              </a:rPr>
              <a:t> </a:t>
            </a:r>
            <a:r>
              <a:rPr lang="en-US" sz="2000" dirty="0" err="1">
                <a:latin typeface="+mj-lt"/>
              </a:rPr>
              <a:t>arnynt</a:t>
            </a:r>
            <a:r>
              <a:rPr lang="en-US" sz="2000" dirty="0">
                <a:latin typeface="+mj-lt"/>
              </a:rPr>
              <a:t> </a:t>
            </a:r>
            <a:r>
              <a:rPr lang="en-US" sz="2000" dirty="0" err="1">
                <a:latin typeface="+mj-lt"/>
              </a:rPr>
              <a:t>ar</a:t>
            </a:r>
            <a:r>
              <a:rPr lang="en-US" sz="2000" dirty="0">
                <a:latin typeface="+mj-lt"/>
              </a:rPr>
              <a:t> </a:t>
            </a:r>
            <a:r>
              <a:rPr lang="en-US" sz="2000" dirty="0" err="1">
                <a:latin typeface="+mj-lt"/>
              </a:rPr>
              <a:t>gyfer</a:t>
            </a:r>
            <a:r>
              <a:rPr lang="en-US" sz="2000" dirty="0">
                <a:latin typeface="+mj-lt"/>
              </a:rPr>
              <a:t> y </a:t>
            </a:r>
            <a:r>
              <a:rPr lang="en-US" sz="2000" dirty="0" err="1">
                <a:latin typeface="+mj-lt"/>
              </a:rPr>
              <a:t>dyfodol</a:t>
            </a:r>
            <a:r>
              <a:rPr lang="en-US" sz="2000" dirty="0">
                <a:latin typeface="+mj-lt"/>
              </a:rPr>
              <a:t>.”</a:t>
            </a:r>
          </a:p>
          <a:p>
            <a:pPr marL="0" indent="0">
              <a:buNone/>
            </a:pPr>
            <a:endParaRPr lang="en-US" sz="2000" dirty="0">
              <a:latin typeface="+mj-lt"/>
            </a:endParaRPr>
          </a:p>
          <a:p>
            <a:pPr marL="0" indent="0">
              <a:buNone/>
            </a:pPr>
            <a:r>
              <a:rPr lang="en-US" sz="2000" b="1" dirty="0">
                <a:latin typeface="+mj-lt"/>
              </a:rPr>
              <a:t>Mae </a:t>
            </a:r>
            <a:r>
              <a:rPr lang="en-US" sz="2000" b="1" dirty="0" err="1">
                <a:latin typeface="+mj-lt"/>
              </a:rPr>
              <a:t>newidiadau</a:t>
            </a:r>
            <a:r>
              <a:rPr lang="en-US" sz="2000" b="1" dirty="0">
                <a:latin typeface="+mj-lt"/>
              </a:rPr>
              <a:t> </a:t>
            </a:r>
            <a:r>
              <a:rPr lang="en-US" sz="2000" b="1" dirty="0" err="1">
                <a:latin typeface="+mj-lt"/>
              </a:rPr>
              <a:t>mawr</a:t>
            </a:r>
            <a:r>
              <a:rPr lang="en-US" sz="2000" b="1" dirty="0">
                <a:latin typeface="+mj-lt"/>
              </a:rPr>
              <a:t> </a:t>
            </a:r>
            <a:r>
              <a:rPr lang="en-US" sz="2000" b="1" dirty="0" err="1">
                <a:latin typeface="+mj-lt"/>
              </a:rPr>
              <a:t>yn</a:t>
            </a:r>
            <a:r>
              <a:rPr lang="en-US" sz="2000" b="1" dirty="0">
                <a:latin typeface="+mj-lt"/>
              </a:rPr>
              <a:t> </a:t>
            </a:r>
            <a:r>
              <a:rPr lang="en-US" sz="2000" b="1" dirty="0" err="1">
                <a:latin typeface="+mj-lt"/>
              </a:rPr>
              <a:t>dechrau’n</a:t>
            </a:r>
            <a:r>
              <a:rPr lang="en-US" sz="2000" b="1" dirty="0">
                <a:latin typeface="+mj-lt"/>
              </a:rPr>
              <a:t> </a:t>
            </a:r>
            <a:r>
              <a:rPr lang="en-US" sz="2000" b="1" dirty="0" err="1">
                <a:latin typeface="+mj-lt"/>
              </a:rPr>
              <a:t>fach</a:t>
            </a:r>
            <a:r>
              <a:rPr lang="en-US" sz="2000" b="1" dirty="0">
                <a:latin typeface="+mj-lt"/>
              </a:rPr>
              <a:t>.</a:t>
            </a:r>
          </a:p>
          <a:p>
            <a:pPr marL="0" indent="0">
              <a:buNone/>
            </a:pPr>
            <a:endParaRPr lang="en-US" sz="2000" dirty="0">
              <a:latin typeface="+mj-lt"/>
            </a:endParaRPr>
          </a:p>
          <a:p>
            <a:pPr marL="0" indent="0">
              <a:buNone/>
            </a:pPr>
            <a:endParaRPr lang="en-US" dirty="0">
              <a:latin typeface="+mj-lt"/>
            </a:endParaRPr>
          </a:p>
        </p:txBody>
      </p:sp>
      <p:sp>
        <p:nvSpPr>
          <p:cNvPr id="2" name="Title">
            <a:extLst>
              <a:ext uri="{FF2B5EF4-FFF2-40B4-BE49-F238E27FC236}">
                <a16:creationId xmlns:a16="http://schemas.microsoft.com/office/drawing/2014/main" id="{4B4E6009-4072-C963-8842-339B9CB8463F}"/>
              </a:ext>
            </a:extLst>
          </p:cNvPr>
          <p:cNvSpPr>
            <a:spLocks noGrp="1" noRot="1" noMove="1" noResize="1" noEditPoints="1" noAdjustHandles="1" noChangeArrowheads="1" noChangeShapeType="1"/>
          </p:cNvSpPr>
          <p:nvPr>
            <p:ph type="title"/>
          </p:nvPr>
        </p:nvSpPr>
        <p:spPr/>
        <p:txBody>
          <a:bodyPr/>
          <a:lstStyle/>
          <a:p>
            <a:r>
              <a:rPr lang="en-GB" dirty="0" err="1"/>
              <a:t>Busnes</a:t>
            </a:r>
            <a:r>
              <a:rPr lang="en-GB" dirty="0"/>
              <a:t> </a:t>
            </a:r>
            <a:r>
              <a:rPr lang="en-GB" dirty="0" err="1"/>
              <a:t>Cynaliadwy</a:t>
            </a:r>
            <a:endParaRPr lang="en-US" dirty="0"/>
          </a:p>
        </p:txBody>
      </p:sp>
      <p:sp>
        <p:nvSpPr>
          <p:cNvPr id="7" name="Overlay">
            <a:extLst>
              <a:ext uri="{FF2B5EF4-FFF2-40B4-BE49-F238E27FC236}">
                <a16:creationId xmlns:a16="http://schemas.microsoft.com/office/drawing/2014/main" id="{AD2D39C8-05DC-A3C7-E166-C2D8DE693078}"/>
              </a:ext>
            </a:extLst>
          </p:cNvPr>
          <p:cNvSpPr>
            <a:spLocks noGrp="1" noRot="1" noMove="1" noResize="1" noEditPoints="1" noAdjustHandles="1" noChangeArrowheads="1" noChangeShapeType="1"/>
          </p:cNvSpPr>
          <p:nvPr/>
        </p:nvSpPr>
        <p:spPr>
          <a:xfrm>
            <a:off x="0" y="0"/>
            <a:ext cx="12192000" cy="6858000"/>
          </a:xfrm>
          <a:prstGeom prst="rect">
            <a:avLst/>
          </a:prstGeom>
          <a:solidFill>
            <a:srgbClr val="22404D">
              <a:alpha val="8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1" name="Reflection">
            <a:extLst>
              <a:ext uri="{FF2B5EF4-FFF2-40B4-BE49-F238E27FC236}">
                <a16:creationId xmlns:a16="http://schemas.microsoft.com/office/drawing/2014/main" id="{773DEAA2-5137-7622-3EA4-BDFC15E3D5CF}"/>
              </a:ext>
            </a:extLst>
          </p:cNvPr>
          <p:cNvGrpSpPr>
            <a:grpSpLocks noGrp="1" noUngrp="1" noRot="1" noMove="1" noResize="1"/>
          </p:cNvGrpSpPr>
          <p:nvPr/>
        </p:nvGrpSpPr>
        <p:grpSpPr>
          <a:xfrm>
            <a:off x="3371100" y="5035267"/>
            <a:ext cx="8711700" cy="1623900"/>
            <a:chOff x="3371100" y="5035267"/>
            <a:chExt cx="8711700" cy="1623900"/>
          </a:xfrm>
        </p:grpSpPr>
        <p:sp>
          <p:nvSpPr>
            <p:cNvPr id="8" name="Prompt">
              <a:extLst>
                <a:ext uri="{FF2B5EF4-FFF2-40B4-BE49-F238E27FC236}">
                  <a16:creationId xmlns:a16="http://schemas.microsoft.com/office/drawing/2014/main" id="{7CF87D92-0985-933A-369D-A611D9616F33}"/>
                </a:ext>
              </a:extLst>
            </p:cNvPr>
            <p:cNvSpPr>
              <a:spLocks noGrp="1" noRot="1" noMove="1" noResize="1" noEditPoints="1" noAdjustHandles="1" noChangeArrowheads="1" noChangeShapeType="1"/>
            </p:cNvSpPr>
            <p:nvPr/>
          </p:nvSpPr>
          <p:spPr>
            <a:xfrm flipH="1">
              <a:off x="3371100" y="5035267"/>
              <a:ext cx="7982700" cy="894900"/>
            </a:xfrm>
            <a:prstGeom prst="rect">
              <a:avLst/>
            </a:prstGeom>
            <a:solidFill>
              <a:srgbClr val="FFFFFF"/>
            </a:solidFill>
            <a:ln w="9525" cap="flat" cmpd="sng">
              <a:solidFill>
                <a:srgbClr val="E6E6E6"/>
              </a:solidFill>
              <a:prstDash val="solid"/>
              <a:miter lim="8000"/>
              <a:headEnd type="none" w="sm" len="sm"/>
              <a:tailEnd type="none" w="sm" len="sm"/>
            </a:ln>
            <a:effectLst>
              <a:outerShdw blurRad="128588" dist="38100" dir="3600000" algn="ctr" rotWithShape="0">
                <a:srgbClr val="000000">
                  <a:alpha val="9410"/>
                </a:srgbClr>
              </a:outerShdw>
            </a:effectLst>
          </p:spPr>
          <p:txBody>
            <a:bodyPr spcFirstLastPara="1" wrap="square" lIns="108000" tIns="108000" rIns="108000" bIns="10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cy-GB" b="1" dirty="0"/>
                <a:t>Meddyliwch: </a:t>
              </a:r>
              <a:r>
                <a:rPr lang="cy-GB" dirty="0"/>
                <a:t>Pa wybodaeth fyddai’n ddefnyddiol ei </a:t>
              </a:r>
            </a:p>
            <a:p>
              <a:pPr marL="0" marR="0" lvl="0" indent="0" algn="ctr" rtl="0">
                <a:lnSpc>
                  <a:spcPct val="100000"/>
                </a:lnSpc>
                <a:spcBef>
                  <a:spcPts val="0"/>
                </a:spcBef>
                <a:spcAft>
                  <a:spcPts val="0"/>
                </a:spcAft>
                <a:buClr>
                  <a:srgbClr val="000000"/>
                </a:buClr>
                <a:buSzPts val="2000"/>
                <a:buFont typeface="Arial"/>
                <a:buNone/>
              </a:pPr>
              <a:r>
                <a:rPr lang="cy-GB" dirty="0"/>
                <a:t>hysgrifennu i lawr?</a:t>
              </a:r>
              <a:endParaRPr lang="cy-GB" i="0" u="none" strike="noStrike" cap="none" dirty="0">
                <a:solidFill>
                  <a:srgbClr val="000000"/>
                </a:solidFill>
              </a:endParaRPr>
            </a:p>
          </p:txBody>
        </p:sp>
        <p:pic>
          <p:nvPicPr>
            <p:cNvPr id="10" name="Listening Badge">
              <a:extLst>
                <a:ext uri="{FF2B5EF4-FFF2-40B4-BE49-F238E27FC236}">
                  <a16:creationId xmlns:a16="http://schemas.microsoft.com/office/drawing/2014/main" id="{60E16BDE-E0FA-689D-34EB-32AA2FB16FBD}"/>
                </a:ext>
              </a:extLst>
            </p:cNvPr>
            <p:cNvPicPr preferRelativeResize="0">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10624800" y="5201167"/>
              <a:ext cx="1458000" cy="1458000"/>
            </a:xfrm>
            <a:prstGeom prst="rect">
              <a:avLst/>
            </a:prstGeom>
            <a:noFill/>
            <a:ln>
              <a:noFill/>
            </a:ln>
          </p:spPr>
        </p:pic>
      </p:grpSp>
    </p:spTree>
    <p:extLst>
      <p:ext uri="{BB962C8B-B14F-4D97-AF65-F5344CB8AC3E}">
        <p14:creationId xmlns:p14="http://schemas.microsoft.com/office/powerpoint/2010/main" val="90369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fade">
                                      <p:cBhvr>
                                        <p:cTn id="21" dur="1000"/>
                                        <p:tgtEl>
                                          <p:spTgt spid="9">
                                            <p:txEl>
                                              <p:pRg st="3" end="3"/>
                                            </p:txEl>
                                          </p:spTgt>
                                        </p:tgtEl>
                                      </p:cBhvr>
                                    </p:animEffect>
                                    <p:anim calcmode="lin" valueType="num">
                                      <p:cBhvr>
                                        <p:cTn id="22"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xEl>
                                              <p:pRg st="4" end="4"/>
                                            </p:txEl>
                                          </p:spTgt>
                                        </p:tgtEl>
                                        <p:attrNameLst>
                                          <p:attrName>style.visibility</p:attrName>
                                        </p:attrNameLst>
                                      </p:cBhvr>
                                      <p:to>
                                        <p:strVal val="visible"/>
                                      </p:to>
                                    </p:set>
                                    <p:animEffect transition="in" filter="fade">
                                      <p:cBhvr>
                                        <p:cTn id="28" dur="1000"/>
                                        <p:tgtEl>
                                          <p:spTgt spid="9">
                                            <p:txEl>
                                              <p:pRg st="4" end="4"/>
                                            </p:txEl>
                                          </p:spTgt>
                                        </p:tgtEl>
                                      </p:cBhvr>
                                    </p:animEffect>
                                    <p:anim calcmode="lin" valueType="num">
                                      <p:cBhvr>
                                        <p:cTn id="29"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xEl>
                                              <p:pRg st="5" end="5"/>
                                            </p:txEl>
                                          </p:spTgt>
                                        </p:tgtEl>
                                        <p:attrNameLst>
                                          <p:attrName>style.visibility</p:attrName>
                                        </p:attrNameLst>
                                      </p:cBhvr>
                                      <p:to>
                                        <p:strVal val="visible"/>
                                      </p:to>
                                    </p:set>
                                    <p:animEffect transition="in" filter="fade">
                                      <p:cBhvr>
                                        <p:cTn id="35" dur="1000"/>
                                        <p:tgtEl>
                                          <p:spTgt spid="9">
                                            <p:txEl>
                                              <p:pRg st="5" end="5"/>
                                            </p:txEl>
                                          </p:spTgt>
                                        </p:tgtEl>
                                      </p:cBhvr>
                                    </p:animEffect>
                                    <p:anim calcmode="lin" valueType="num">
                                      <p:cBhvr>
                                        <p:cTn id="36"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xEl>
                                              <p:pRg st="7" end="7"/>
                                            </p:txEl>
                                          </p:spTgt>
                                        </p:tgtEl>
                                        <p:attrNameLst>
                                          <p:attrName>style.visibility</p:attrName>
                                        </p:attrNameLst>
                                      </p:cBhvr>
                                      <p:to>
                                        <p:strVal val="visible"/>
                                      </p:to>
                                    </p:set>
                                    <p:animEffect transition="in" filter="fade">
                                      <p:cBhvr>
                                        <p:cTn id="42" dur="1000"/>
                                        <p:tgtEl>
                                          <p:spTgt spid="9">
                                            <p:txEl>
                                              <p:pRg st="7" end="7"/>
                                            </p:txEl>
                                          </p:spTgt>
                                        </p:tgtEl>
                                      </p:cBhvr>
                                    </p:animEffect>
                                    <p:anim calcmode="lin" valueType="num">
                                      <p:cBhvr>
                                        <p:cTn id="43"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
                                            <p:txEl>
                                              <p:pRg st="9" end="9"/>
                                            </p:txEl>
                                          </p:spTgt>
                                        </p:tgtEl>
                                        <p:attrNameLst>
                                          <p:attrName>style.visibility</p:attrName>
                                        </p:attrNameLst>
                                      </p:cBhvr>
                                      <p:to>
                                        <p:strVal val="visible"/>
                                      </p:to>
                                    </p:set>
                                    <p:animEffect transition="in" filter="fade">
                                      <p:cBhvr>
                                        <p:cTn id="49" dur="1000"/>
                                        <p:tgtEl>
                                          <p:spTgt spid="9">
                                            <p:txEl>
                                              <p:pRg st="9" end="9"/>
                                            </p:txEl>
                                          </p:spTgt>
                                        </p:tgtEl>
                                      </p:cBhvr>
                                    </p:animEffect>
                                    <p:anim calcmode="lin" valueType="num">
                                      <p:cBhvr>
                                        <p:cTn id="50" dur="10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500"/>
                                        <p:tgtEl>
                                          <p:spTgt spid="7"/>
                                        </p:tgtEl>
                                      </p:cBhvr>
                                    </p:animEffect>
                                  </p:childTnLst>
                                </p:cTn>
                              </p:par>
                              <p:par>
                                <p:cTn id="57" presetID="37" presetClass="entr" presetSubtype="0" fill="hold" nodeType="with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1000"/>
                                        <p:tgtEl>
                                          <p:spTgt spid="11"/>
                                        </p:tgtEl>
                                      </p:cBhvr>
                                    </p:animEffect>
                                    <p:anim calcmode="lin" valueType="num">
                                      <p:cBhvr>
                                        <p:cTn id="60" dur="1000" fill="hold"/>
                                        <p:tgtEl>
                                          <p:spTgt spid="11"/>
                                        </p:tgtEl>
                                        <p:attrNameLst>
                                          <p:attrName>ppt_x</p:attrName>
                                        </p:attrNameLst>
                                      </p:cBhvr>
                                      <p:tavLst>
                                        <p:tav tm="0">
                                          <p:val>
                                            <p:strVal val="#ppt_x"/>
                                          </p:val>
                                        </p:tav>
                                        <p:tav tm="100000">
                                          <p:val>
                                            <p:strVal val="#ppt_x"/>
                                          </p:val>
                                        </p:tav>
                                      </p:tavLst>
                                    </p:anim>
                                    <p:anim calcmode="lin" valueType="num">
                                      <p:cBhvr>
                                        <p:cTn id="61" dur="900" decel="100000" fill="hold"/>
                                        <p:tgtEl>
                                          <p:spTgt spid="1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67D2D-3D40-0A07-1F4F-D9A2582D76B7}"/>
            </a:ext>
          </a:extLst>
        </p:cNvPr>
        <p:cNvGrpSpPr/>
        <p:nvPr/>
      </p:nvGrpSpPr>
      <p:grpSpPr>
        <a:xfrm>
          <a:off x="0" y="0"/>
          <a:ext cx="0" cy="0"/>
          <a:chOff x="0" y="0"/>
          <a:chExt cx="0" cy="0"/>
        </a:xfrm>
      </p:grpSpPr>
      <p:pic>
        <p:nvPicPr>
          <p:cNvPr id="5" name="SDGs">
            <a:extLst>
              <a:ext uri="{FF2B5EF4-FFF2-40B4-BE49-F238E27FC236}">
                <a16:creationId xmlns:a16="http://schemas.microsoft.com/office/drawing/2014/main" id="{2F8799F7-3918-E626-783B-EC21CF7C6633}"/>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651750" y="1558440"/>
            <a:ext cx="9621263" cy="4877700"/>
          </a:xfrm>
          <a:prstGeom prst="rect">
            <a:avLst/>
          </a:prstGeom>
        </p:spPr>
      </p:pic>
      <p:sp>
        <p:nvSpPr>
          <p:cNvPr id="2" name="Title">
            <a:extLst>
              <a:ext uri="{FF2B5EF4-FFF2-40B4-BE49-F238E27FC236}">
                <a16:creationId xmlns:a16="http://schemas.microsoft.com/office/drawing/2014/main" id="{C14DFC6D-B78D-9CFF-545F-5974E464FF95}"/>
              </a:ext>
            </a:extLst>
          </p:cNvPr>
          <p:cNvSpPr>
            <a:spLocks noGrp="1" noRot="1" noMove="1" noResize="1" noEditPoints="1" noAdjustHandles="1" noChangeArrowheads="1" noChangeShapeType="1"/>
          </p:cNvSpPr>
          <p:nvPr>
            <p:ph type="title"/>
          </p:nvPr>
        </p:nvSpPr>
        <p:spPr/>
        <p:txBody>
          <a:bodyPr/>
          <a:lstStyle/>
          <a:p>
            <a:r>
              <a:rPr lang="cy-GB" sz="2800" dirty="0"/>
              <a:t>Nodau Datblygu Cynaliadwy’r Cenhedloedd Unedig</a:t>
            </a:r>
            <a:endParaRPr lang="en-US" sz="2800" b="1" dirty="0">
              <a:solidFill>
                <a:srgbClr val="22404D"/>
              </a:solidFill>
            </a:endParaRPr>
          </a:p>
        </p:txBody>
      </p:sp>
    </p:spTree>
    <p:extLst>
      <p:ext uri="{BB962C8B-B14F-4D97-AF65-F5344CB8AC3E}">
        <p14:creationId xmlns:p14="http://schemas.microsoft.com/office/powerpoint/2010/main" val="2574676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Box 9">
            <a:extLst>
              <a:ext uri="{FF2B5EF4-FFF2-40B4-BE49-F238E27FC236}">
                <a16:creationId xmlns:a16="http://schemas.microsoft.com/office/drawing/2014/main" id="{2E8C919C-2A49-780C-B3AF-BC5C2DEE7285}"/>
              </a:ext>
            </a:extLst>
          </p:cNvPr>
          <p:cNvGrpSpPr>
            <a:grpSpLocks noGrp="1" noUngrp="1" noRot="1" noMove="1" noResize="1"/>
          </p:cNvGrpSpPr>
          <p:nvPr/>
        </p:nvGrpSpPr>
        <p:grpSpPr>
          <a:xfrm>
            <a:off x="8018270" y="4884844"/>
            <a:ext cx="3416927" cy="1200575"/>
            <a:chOff x="8201690" y="4486535"/>
            <a:chExt cx="3416927" cy="1200575"/>
          </a:xfrm>
        </p:grpSpPr>
        <p:sp>
          <p:nvSpPr>
            <p:cNvPr id="3" name="Block">
              <a:extLst>
                <a:ext uri="{FF2B5EF4-FFF2-40B4-BE49-F238E27FC236}">
                  <a16:creationId xmlns:a16="http://schemas.microsoft.com/office/drawing/2014/main" id="{9A7125EA-A236-C29F-AE82-FBBE071910AE}"/>
                </a:ext>
              </a:extLst>
            </p:cNvPr>
            <p:cNvSpPr>
              <a:spLocks noGrp="1" noRot="1" noMove="1" noResize="1" noEditPoints="1" noAdjustHandles="1" noChangeArrowheads="1" noChangeShapeType="1"/>
            </p:cNvSpPr>
            <p:nvPr/>
          </p:nvSpPr>
          <p:spPr>
            <a:xfrm>
              <a:off x="8201690" y="4486535"/>
              <a:ext cx="3416927" cy="120057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a:extLst>
                <a:ext uri="{FF2B5EF4-FFF2-40B4-BE49-F238E27FC236}">
                  <a16:creationId xmlns:a16="http://schemas.microsoft.com/office/drawing/2014/main" id="{98ADB4AD-87A9-C15B-DF2F-753846943705}"/>
                </a:ext>
              </a:extLst>
            </p:cNvPr>
            <p:cNvSpPr txBox="1">
              <a:spLocks noGrp="1" noRot="1" noMove="1" noResize="1" noEditPoints="1" noAdjustHandles="1" noChangeArrowheads="1" noChangeShapeType="1"/>
            </p:cNvSpPr>
            <p:nvPr/>
          </p:nvSpPr>
          <p:spPr>
            <a:xfrm>
              <a:off x="8531002" y="4893718"/>
              <a:ext cx="2752253" cy="369332"/>
            </a:xfrm>
            <a:prstGeom prst="rect">
              <a:avLst/>
            </a:prstGeom>
            <a:noFill/>
          </p:spPr>
          <p:txBody>
            <a:bodyPr wrap="square" rtlCol="0">
              <a:spAutoFit/>
            </a:bodyPr>
            <a:lstStyle/>
            <a:p>
              <a:pPr algn="ctr"/>
              <a:r>
                <a:rPr lang="en-GB" b="1" dirty="0" err="1"/>
                <a:t>Arlwyo</a:t>
              </a:r>
              <a:r>
                <a:rPr lang="en-GB" b="1" dirty="0"/>
                <a:t> </a:t>
              </a:r>
              <a:r>
                <a:rPr lang="en-GB" b="1" dirty="0" err="1"/>
                <a:t>Bwyd</a:t>
              </a:r>
              <a:endParaRPr lang="en-GB" dirty="0"/>
            </a:p>
          </p:txBody>
        </p:sp>
      </p:grpSp>
      <p:grpSp>
        <p:nvGrpSpPr>
          <p:cNvPr id="5" name="Box 8">
            <a:extLst>
              <a:ext uri="{FF2B5EF4-FFF2-40B4-BE49-F238E27FC236}">
                <a16:creationId xmlns:a16="http://schemas.microsoft.com/office/drawing/2014/main" id="{E52041FE-BA8D-5408-F94F-987DDC1ED980}"/>
              </a:ext>
            </a:extLst>
          </p:cNvPr>
          <p:cNvGrpSpPr>
            <a:grpSpLocks noGrp="1" noUngrp="1" noRot="1" noMove="1" noResize="1"/>
          </p:cNvGrpSpPr>
          <p:nvPr/>
        </p:nvGrpSpPr>
        <p:grpSpPr>
          <a:xfrm>
            <a:off x="4336524" y="4884845"/>
            <a:ext cx="3416927" cy="1200574"/>
            <a:chOff x="4519944" y="4486536"/>
            <a:chExt cx="3416927" cy="1200574"/>
          </a:xfrm>
        </p:grpSpPr>
        <p:sp>
          <p:nvSpPr>
            <p:cNvPr id="6" name="Block">
              <a:extLst>
                <a:ext uri="{FF2B5EF4-FFF2-40B4-BE49-F238E27FC236}">
                  <a16:creationId xmlns:a16="http://schemas.microsoft.com/office/drawing/2014/main" id="{96CA4418-8716-D996-1F1E-CCA12803F7BD}"/>
                </a:ext>
              </a:extLst>
            </p:cNvPr>
            <p:cNvSpPr>
              <a:spLocks noGrp="1" noRot="1" noMove="1" noResize="1" noEditPoints="1" noAdjustHandles="1" noChangeArrowheads="1" noChangeShapeType="1"/>
            </p:cNvSpPr>
            <p:nvPr/>
          </p:nvSpPr>
          <p:spPr>
            <a:xfrm>
              <a:off x="4519944" y="4486536"/>
              <a:ext cx="3416927" cy="120057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a:extLst>
                <a:ext uri="{FF2B5EF4-FFF2-40B4-BE49-F238E27FC236}">
                  <a16:creationId xmlns:a16="http://schemas.microsoft.com/office/drawing/2014/main" id="{098CC507-E866-1BB0-C072-5F99BCF69F0A}"/>
                </a:ext>
              </a:extLst>
            </p:cNvPr>
            <p:cNvSpPr txBox="1">
              <a:spLocks noGrp="1" noRot="1" noMove="1" noResize="1" noEditPoints="1" noAdjustHandles="1" noChangeArrowheads="1" noChangeShapeType="1"/>
            </p:cNvSpPr>
            <p:nvPr/>
          </p:nvSpPr>
          <p:spPr>
            <a:xfrm>
              <a:off x="4852277" y="4903448"/>
              <a:ext cx="2752253" cy="369332"/>
            </a:xfrm>
            <a:prstGeom prst="rect">
              <a:avLst/>
            </a:prstGeom>
            <a:noFill/>
          </p:spPr>
          <p:txBody>
            <a:bodyPr wrap="square" rtlCol="0">
              <a:spAutoFit/>
            </a:bodyPr>
            <a:lstStyle/>
            <a:p>
              <a:pPr algn="ctr"/>
              <a:r>
                <a:rPr lang="en-GB" b="1" dirty="0" err="1"/>
                <a:t>Cardiau</a:t>
              </a:r>
              <a:r>
                <a:rPr lang="en-GB" b="1" dirty="0"/>
                <a:t> </a:t>
              </a:r>
              <a:r>
                <a:rPr lang="en-GB" b="1" dirty="0" err="1"/>
                <a:t>Cyfarch</a:t>
              </a:r>
              <a:endParaRPr lang="en-GB" b="1" dirty="0"/>
            </a:p>
          </p:txBody>
        </p:sp>
      </p:grpSp>
      <p:grpSp>
        <p:nvGrpSpPr>
          <p:cNvPr id="8" name="Box 7">
            <a:extLst>
              <a:ext uri="{FF2B5EF4-FFF2-40B4-BE49-F238E27FC236}">
                <a16:creationId xmlns:a16="http://schemas.microsoft.com/office/drawing/2014/main" id="{875A4723-975F-AAFC-AE9C-347E2CA7BC70}"/>
              </a:ext>
            </a:extLst>
          </p:cNvPr>
          <p:cNvGrpSpPr>
            <a:grpSpLocks noGrp="1" noUngrp="1" noRot="1" noMove="1" noResize="1"/>
          </p:cNvGrpSpPr>
          <p:nvPr/>
        </p:nvGrpSpPr>
        <p:grpSpPr>
          <a:xfrm>
            <a:off x="654780" y="4884845"/>
            <a:ext cx="3416927" cy="1200574"/>
            <a:chOff x="838200" y="4486536"/>
            <a:chExt cx="3416927" cy="1200574"/>
          </a:xfrm>
        </p:grpSpPr>
        <p:sp>
          <p:nvSpPr>
            <p:cNvPr id="9" name="Block">
              <a:extLst>
                <a:ext uri="{FF2B5EF4-FFF2-40B4-BE49-F238E27FC236}">
                  <a16:creationId xmlns:a16="http://schemas.microsoft.com/office/drawing/2014/main" id="{C2B66515-DACD-0D81-B311-90E88C05309D}"/>
                </a:ext>
              </a:extLst>
            </p:cNvPr>
            <p:cNvSpPr>
              <a:spLocks noGrp="1" noRot="1" noMove="1" noResize="1" noEditPoints="1" noAdjustHandles="1" noChangeArrowheads="1" noChangeShapeType="1"/>
            </p:cNvSpPr>
            <p:nvPr/>
          </p:nvSpPr>
          <p:spPr>
            <a:xfrm>
              <a:off x="838200" y="4486536"/>
              <a:ext cx="3416927" cy="120057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a:extLst>
                <a:ext uri="{FF2B5EF4-FFF2-40B4-BE49-F238E27FC236}">
                  <a16:creationId xmlns:a16="http://schemas.microsoft.com/office/drawing/2014/main" id="{C0ACBB03-57AB-25F2-AE8F-F637ACE88C75}"/>
                </a:ext>
              </a:extLst>
            </p:cNvPr>
            <p:cNvSpPr txBox="1">
              <a:spLocks noGrp="1" noRot="1" noMove="1" noResize="1" noEditPoints="1" noAdjustHandles="1" noChangeArrowheads="1" noChangeShapeType="1"/>
            </p:cNvSpPr>
            <p:nvPr/>
          </p:nvSpPr>
          <p:spPr>
            <a:xfrm>
              <a:off x="1164483" y="4763654"/>
              <a:ext cx="2752253" cy="646331"/>
            </a:xfrm>
            <a:prstGeom prst="rect">
              <a:avLst/>
            </a:prstGeom>
            <a:noFill/>
          </p:spPr>
          <p:txBody>
            <a:bodyPr wrap="square" rtlCol="0">
              <a:spAutoFit/>
            </a:bodyPr>
            <a:lstStyle/>
            <a:p>
              <a:pPr algn="ctr"/>
              <a:r>
                <a:rPr lang="en-GB" b="1" dirty="0" err="1"/>
                <a:t>Gwella</a:t>
              </a:r>
              <a:r>
                <a:rPr lang="en-GB" b="1" dirty="0"/>
                <a:t> ac </a:t>
              </a:r>
              <a:r>
                <a:rPr lang="en-GB" b="1" dirty="0" err="1"/>
                <a:t>Ailwerthu</a:t>
              </a:r>
              <a:r>
                <a:rPr lang="en-GB" b="1" dirty="0"/>
                <a:t> </a:t>
              </a:r>
              <a:r>
                <a:rPr lang="en-GB" b="1" dirty="0" err="1"/>
                <a:t>Dodrefn</a:t>
              </a:r>
              <a:endParaRPr lang="en-GB" b="1" dirty="0"/>
            </a:p>
          </p:txBody>
        </p:sp>
      </p:grpSp>
      <p:grpSp>
        <p:nvGrpSpPr>
          <p:cNvPr id="11" name="Box 6">
            <a:extLst>
              <a:ext uri="{FF2B5EF4-FFF2-40B4-BE49-F238E27FC236}">
                <a16:creationId xmlns:a16="http://schemas.microsoft.com/office/drawing/2014/main" id="{2A9520C6-BA29-7AE3-B49E-A0695320C730}"/>
              </a:ext>
            </a:extLst>
          </p:cNvPr>
          <p:cNvGrpSpPr>
            <a:grpSpLocks noGrp="1" noUngrp="1" noRot="1" noMove="1" noResize="1"/>
          </p:cNvGrpSpPr>
          <p:nvPr/>
        </p:nvGrpSpPr>
        <p:grpSpPr>
          <a:xfrm>
            <a:off x="8018270" y="3430401"/>
            <a:ext cx="3416927" cy="1200575"/>
            <a:chOff x="8201690" y="3032092"/>
            <a:chExt cx="3416927" cy="1200575"/>
          </a:xfrm>
        </p:grpSpPr>
        <p:sp>
          <p:nvSpPr>
            <p:cNvPr id="12" name="Block">
              <a:extLst>
                <a:ext uri="{FF2B5EF4-FFF2-40B4-BE49-F238E27FC236}">
                  <a16:creationId xmlns:a16="http://schemas.microsoft.com/office/drawing/2014/main" id="{F3D1263D-A69B-33EA-D384-ED578419AE22}"/>
                </a:ext>
              </a:extLst>
            </p:cNvPr>
            <p:cNvSpPr>
              <a:spLocks noGrp="1" noRot="1" noMove="1" noResize="1" noEditPoints="1" noAdjustHandles="1" noChangeArrowheads="1" noChangeShapeType="1"/>
            </p:cNvSpPr>
            <p:nvPr/>
          </p:nvSpPr>
          <p:spPr>
            <a:xfrm>
              <a:off x="8201690" y="3032092"/>
              <a:ext cx="3416927" cy="120057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a:extLst>
                <a:ext uri="{FF2B5EF4-FFF2-40B4-BE49-F238E27FC236}">
                  <a16:creationId xmlns:a16="http://schemas.microsoft.com/office/drawing/2014/main" id="{13807830-54F2-F6E6-1053-3380A68832B7}"/>
                </a:ext>
              </a:extLst>
            </p:cNvPr>
            <p:cNvSpPr txBox="1">
              <a:spLocks noGrp="1" noRot="1" noMove="1" noResize="1" noEditPoints="1" noAdjustHandles="1" noChangeArrowheads="1" noChangeShapeType="1"/>
            </p:cNvSpPr>
            <p:nvPr/>
          </p:nvSpPr>
          <p:spPr>
            <a:xfrm>
              <a:off x="8530997" y="3323775"/>
              <a:ext cx="2752253" cy="646331"/>
            </a:xfrm>
            <a:prstGeom prst="rect">
              <a:avLst/>
            </a:prstGeom>
            <a:noFill/>
          </p:spPr>
          <p:txBody>
            <a:bodyPr wrap="square" rtlCol="0">
              <a:spAutoFit/>
            </a:bodyPr>
            <a:lstStyle/>
            <a:p>
              <a:pPr algn="ctr"/>
              <a:r>
                <a:rPr lang="en-GB" b="1" dirty="0" err="1"/>
                <a:t>Twrnameintiau</a:t>
              </a:r>
              <a:r>
                <a:rPr lang="en-GB" b="1" dirty="0"/>
                <a:t> </a:t>
              </a:r>
              <a:r>
                <a:rPr lang="en-GB" b="1" dirty="0" err="1"/>
                <a:t>Chwaraeon</a:t>
              </a:r>
              <a:endParaRPr lang="en-GB" b="1" dirty="0"/>
            </a:p>
          </p:txBody>
        </p:sp>
      </p:grpSp>
      <p:grpSp>
        <p:nvGrpSpPr>
          <p:cNvPr id="14" name="Box 5">
            <a:extLst>
              <a:ext uri="{FF2B5EF4-FFF2-40B4-BE49-F238E27FC236}">
                <a16:creationId xmlns:a16="http://schemas.microsoft.com/office/drawing/2014/main" id="{27EBDA83-EBBF-2A43-9882-8712DCF8318C}"/>
              </a:ext>
            </a:extLst>
          </p:cNvPr>
          <p:cNvGrpSpPr>
            <a:grpSpLocks noGrp="1" noUngrp="1" noRot="1" noMove="1" noResize="1"/>
          </p:cNvGrpSpPr>
          <p:nvPr/>
        </p:nvGrpSpPr>
        <p:grpSpPr>
          <a:xfrm>
            <a:off x="4336524" y="3430401"/>
            <a:ext cx="3416927" cy="1217873"/>
            <a:chOff x="4519944" y="3032092"/>
            <a:chExt cx="3416927" cy="1217873"/>
          </a:xfrm>
        </p:grpSpPr>
        <p:sp>
          <p:nvSpPr>
            <p:cNvPr id="15" name="Block">
              <a:extLst>
                <a:ext uri="{FF2B5EF4-FFF2-40B4-BE49-F238E27FC236}">
                  <a16:creationId xmlns:a16="http://schemas.microsoft.com/office/drawing/2014/main" id="{4E0FB7A8-608E-F0C0-1B81-2BA2EE6364AE}"/>
                </a:ext>
              </a:extLst>
            </p:cNvPr>
            <p:cNvSpPr>
              <a:spLocks noGrp="1" noRot="1" noMove="1" noResize="1" noEditPoints="1" noAdjustHandles="1" noChangeArrowheads="1" noChangeShapeType="1"/>
            </p:cNvSpPr>
            <p:nvPr/>
          </p:nvSpPr>
          <p:spPr>
            <a:xfrm>
              <a:off x="4519944" y="3032092"/>
              <a:ext cx="3416927" cy="1217873"/>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
              <a:extLst>
                <a:ext uri="{FF2B5EF4-FFF2-40B4-BE49-F238E27FC236}">
                  <a16:creationId xmlns:a16="http://schemas.microsoft.com/office/drawing/2014/main" id="{CCC36699-9860-E411-3CF8-023744EC834D}"/>
                </a:ext>
              </a:extLst>
            </p:cNvPr>
            <p:cNvSpPr txBox="1">
              <a:spLocks noGrp="1" noRot="1" noMove="1" noResize="1" noEditPoints="1" noAdjustHandles="1" noChangeArrowheads="1" noChangeShapeType="1"/>
            </p:cNvSpPr>
            <p:nvPr/>
          </p:nvSpPr>
          <p:spPr>
            <a:xfrm>
              <a:off x="4852277" y="3309213"/>
              <a:ext cx="2752253" cy="646331"/>
            </a:xfrm>
            <a:prstGeom prst="rect">
              <a:avLst/>
            </a:prstGeom>
            <a:noFill/>
          </p:spPr>
          <p:txBody>
            <a:bodyPr wrap="square" rtlCol="0">
              <a:spAutoFit/>
            </a:bodyPr>
            <a:lstStyle/>
            <a:p>
              <a:pPr algn="ctr"/>
              <a:r>
                <a:rPr lang="en-GB" b="1" dirty="0" err="1"/>
                <a:t>Gwneud</a:t>
              </a:r>
              <a:r>
                <a:rPr lang="en-GB" b="1" dirty="0"/>
                <a:t> </a:t>
              </a:r>
              <a:r>
                <a:rPr lang="en-GB" b="1" dirty="0" err="1"/>
                <a:t>Gemwaith</a:t>
              </a:r>
              <a:r>
                <a:rPr lang="en-GB" b="1" dirty="0"/>
                <a:t> a </a:t>
              </a:r>
              <a:r>
                <a:rPr lang="en-GB" b="1" dirty="0" err="1"/>
                <a:t>Chylchau</a:t>
              </a:r>
              <a:r>
                <a:rPr lang="en-GB" b="1" dirty="0"/>
                <a:t> </a:t>
              </a:r>
              <a:r>
                <a:rPr lang="en-GB" b="1" dirty="0" err="1"/>
                <a:t>Allweddi</a:t>
              </a:r>
              <a:endParaRPr lang="en-GB" b="1" dirty="0"/>
            </a:p>
          </p:txBody>
        </p:sp>
      </p:grpSp>
      <p:grpSp>
        <p:nvGrpSpPr>
          <p:cNvPr id="17" name="Box 4">
            <a:extLst>
              <a:ext uri="{FF2B5EF4-FFF2-40B4-BE49-F238E27FC236}">
                <a16:creationId xmlns:a16="http://schemas.microsoft.com/office/drawing/2014/main" id="{E0FE4519-DFA8-082B-F60C-8EC9E936244A}"/>
              </a:ext>
            </a:extLst>
          </p:cNvPr>
          <p:cNvGrpSpPr>
            <a:grpSpLocks noGrp="1" noUngrp="1" noRot="1" noMove="1" noResize="1"/>
          </p:cNvGrpSpPr>
          <p:nvPr/>
        </p:nvGrpSpPr>
        <p:grpSpPr>
          <a:xfrm>
            <a:off x="654780" y="3430402"/>
            <a:ext cx="3416927" cy="1200574"/>
            <a:chOff x="838200" y="3032093"/>
            <a:chExt cx="3416927" cy="1200574"/>
          </a:xfrm>
        </p:grpSpPr>
        <p:sp>
          <p:nvSpPr>
            <p:cNvPr id="18" name="Block">
              <a:extLst>
                <a:ext uri="{FF2B5EF4-FFF2-40B4-BE49-F238E27FC236}">
                  <a16:creationId xmlns:a16="http://schemas.microsoft.com/office/drawing/2014/main" id="{8F47237C-8202-8D2B-8F01-BAB3E2969D14}"/>
                </a:ext>
              </a:extLst>
            </p:cNvPr>
            <p:cNvSpPr>
              <a:spLocks noGrp="1" noRot="1" noMove="1" noResize="1" noEditPoints="1" noAdjustHandles="1" noChangeArrowheads="1" noChangeShapeType="1"/>
            </p:cNvSpPr>
            <p:nvPr/>
          </p:nvSpPr>
          <p:spPr>
            <a:xfrm>
              <a:off x="838200" y="3032093"/>
              <a:ext cx="3416927" cy="120057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a:extLst>
                <a:ext uri="{FF2B5EF4-FFF2-40B4-BE49-F238E27FC236}">
                  <a16:creationId xmlns:a16="http://schemas.microsoft.com/office/drawing/2014/main" id="{AA282EB3-DABF-B5EE-F046-6F22FBCB42BB}"/>
                </a:ext>
              </a:extLst>
            </p:cNvPr>
            <p:cNvSpPr txBox="1">
              <a:spLocks noGrp="1" noRot="1" noMove="1" noResize="1" noEditPoints="1" noAdjustHandles="1" noChangeArrowheads="1" noChangeShapeType="1"/>
            </p:cNvSpPr>
            <p:nvPr/>
          </p:nvSpPr>
          <p:spPr>
            <a:xfrm>
              <a:off x="1170533" y="3323775"/>
              <a:ext cx="2752253" cy="646331"/>
            </a:xfrm>
            <a:prstGeom prst="rect">
              <a:avLst/>
            </a:prstGeom>
            <a:noFill/>
          </p:spPr>
          <p:txBody>
            <a:bodyPr wrap="square" rtlCol="0">
              <a:spAutoFit/>
            </a:bodyPr>
            <a:lstStyle/>
            <a:p>
              <a:pPr algn="ctr"/>
              <a:r>
                <a:rPr lang="en-GB" b="1" dirty="0" err="1"/>
                <a:t>Gwneud</a:t>
              </a:r>
              <a:r>
                <a:rPr lang="en-GB" b="1" dirty="0"/>
                <a:t> </a:t>
              </a:r>
              <a:r>
                <a:rPr lang="en-GB" b="1" dirty="0" err="1"/>
                <a:t>Cynnyrch</a:t>
              </a:r>
              <a:r>
                <a:rPr lang="en-GB" b="1" dirty="0"/>
                <a:t> </a:t>
              </a:r>
              <a:r>
                <a:rPr lang="en-GB" b="1" dirty="0" err="1"/>
                <a:t>Ecogyfeillgar</a:t>
              </a:r>
              <a:endParaRPr lang="en-GB" b="1" dirty="0"/>
            </a:p>
          </p:txBody>
        </p:sp>
      </p:grpSp>
      <p:grpSp>
        <p:nvGrpSpPr>
          <p:cNvPr id="20" name="Box 3">
            <a:extLst>
              <a:ext uri="{FF2B5EF4-FFF2-40B4-BE49-F238E27FC236}">
                <a16:creationId xmlns:a16="http://schemas.microsoft.com/office/drawing/2014/main" id="{37B9D40A-D999-9EA0-6A70-21BC4C8772C5}"/>
              </a:ext>
            </a:extLst>
          </p:cNvPr>
          <p:cNvGrpSpPr>
            <a:grpSpLocks noGrp="1" noUngrp="1" noRot="1" noMove="1" noResize="1"/>
          </p:cNvGrpSpPr>
          <p:nvPr/>
        </p:nvGrpSpPr>
        <p:grpSpPr>
          <a:xfrm>
            <a:off x="8018270" y="1993259"/>
            <a:ext cx="3416928" cy="1200575"/>
            <a:chOff x="8201689" y="1594950"/>
            <a:chExt cx="3416928" cy="1200575"/>
          </a:xfrm>
        </p:grpSpPr>
        <p:sp>
          <p:nvSpPr>
            <p:cNvPr id="21" name="Block">
              <a:extLst>
                <a:ext uri="{FF2B5EF4-FFF2-40B4-BE49-F238E27FC236}">
                  <a16:creationId xmlns:a16="http://schemas.microsoft.com/office/drawing/2014/main" id="{D5071DE5-8C95-29A7-BD6D-C294F8E543A3}"/>
                </a:ext>
              </a:extLst>
            </p:cNvPr>
            <p:cNvSpPr>
              <a:spLocks noGrp="1" noRot="1" noMove="1" noResize="1" noEditPoints="1" noAdjustHandles="1" noChangeArrowheads="1" noChangeShapeType="1"/>
            </p:cNvSpPr>
            <p:nvPr/>
          </p:nvSpPr>
          <p:spPr>
            <a:xfrm>
              <a:off x="8201689" y="1594950"/>
              <a:ext cx="3416928" cy="120057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
              <a:extLst>
                <a:ext uri="{FF2B5EF4-FFF2-40B4-BE49-F238E27FC236}">
                  <a16:creationId xmlns:a16="http://schemas.microsoft.com/office/drawing/2014/main" id="{A487EF56-6623-4A6C-4247-307AA1C828DF}"/>
                </a:ext>
              </a:extLst>
            </p:cNvPr>
            <p:cNvSpPr txBox="1">
              <a:spLocks noGrp="1" noRot="1" noMove="1" noResize="1" noEditPoints="1" noAdjustHandles="1" noChangeArrowheads="1" noChangeShapeType="1"/>
            </p:cNvSpPr>
            <p:nvPr/>
          </p:nvSpPr>
          <p:spPr>
            <a:xfrm>
              <a:off x="8531002" y="2006148"/>
              <a:ext cx="2752253" cy="369332"/>
            </a:xfrm>
            <a:prstGeom prst="rect">
              <a:avLst/>
            </a:prstGeom>
            <a:noFill/>
          </p:spPr>
          <p:txBody>
            <a:bodyPr wrap="square" rtlCol="0">
              <a:spAutoFit/>
            </a:bodyPr>
            <a:lstStyle/>
            <a:p>
              <a:pPr algn="ctr"/>
              <a:r>
                <a:rPr lang="en-GB" b="1" dirty="0" err="1"/>
                <a:t>Addurno</a:t>
              </a:r>
              <a:r>
                <a:rPr lang="en-GB" b="1" dirty="0"/>
                <a:t> </a:t>
              </a:r>
              <a:r>
                <a:rPr lang="en-GB" b="1" dirty="0" err="1"/>
                <a:t>Crysau</a:t>
              </a:r>
              <a:r>
                <a:rPr lang="en-GB" b="1" dirty="0"/>
                <a:t> T</a:t>
              </a:r>
            </a:p>
          </p:txBody>
        </p:sp>
      </p:grpSp>
      <p:grpSp>
        <p:nvGrpSpPr>
          <p:cNvPr id="23" name="Box 2">
            <a:extLst>
              <a:ext uri="{FF2B5EF4-FFF2-40B4-BE49-F238E27FC236}">
                <a16:creationId xmlns:a16="http://schemas.microsoft.com/office/drawing/2014/main" id="{2D479CAF-1EA4-19FD-C1B6-4B11865E3855}"/>
              </a:ext>
            </a:extLst>
          </p:cNvPr>
          <p:cNvGrpSpPr>
            <a:grpSpLocks noGrp="1" noUngrp="1" noRot="1" noMove="1" noResize="1"/>
          </p:cNvGrpSpPr>
          <p:nvPr/>
        </p:nvGrpSpPr>
        <p:grpSpPr>
          <a:xfrm>
            <a:off x="4336525" y="1993259"/>
            <a:ext cx="3416928" cy="1200576"/>
            <a:chOff x="4519945" y="1594950"/>
            <a:chExt cx="3416928" cy="1200576"/>
          </a:xfrm>
        </p:grpSpPr>
        <p:sp>
          <p:nvSpPr>
            <p:cNvPr id="24" name="Block">
              <a:extLst>
                <a:ext uri="{FF2B5EF4-FFF2-40B4-BE49-F238E27FC236}">
                  <a16:creationId xmlns:a16="http://schemas.microsoft.com/office/drawing/2014/main" id="{517FC17A-9E40-7955-ADE2-2D2DA4E87685}"/>
                </a:ext>
              </a:extLst>
            </p:cNvPr>
            <p:cNvSpPr>
              <a:spLocks noGrp="1" noRot="1" noMove="1" noResize="1" noEditPoints="1" noAdjustHandles="1" noChangeArrowheads="1" noChangeShapeType="1"/>
            </p:cNvSpPr>
            <p:nvPr/>
          </p:nvSpPr>
          <p:spPr>
            <a:xfrm>
              <a:off x="4519945" y="1594950"/>
              <a:ext cx="3416928" cy="1200576"/>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
              <a:extLst>
                <a:ext uri="{FF2B5EF4-FFF2-40B4-BE49-F238E27FC236}">
                  <a16:creationId xmlns:a16="http://schemas.microsoft.com/office/drawing/2014/main" id="{0547C781-215C-80E2-7E0E-0A7C1326D2B1}"/>
                </a:ext>
              </a:extLst>
            </p:cNvPr>
            <p:cNvSpPr txBox="1">
              <a:spLocks noGrp="1" noRot="1" noMove="1" noResize="1" noEditPoints="1" noAdjustHandles="1" noChangeArrowheads="1" noChangeShapeType="1"/>
            </p:cNvSpPr>
            <p:nvPr/>
          </p:nvSpPr>
          <p:spPr>
            <a:xfrm>
              <a:off x="4829030" y="2006148"/>
              <a:ext cx="2752253" cy="369332"/>
            </a:xfrm>
            <a:prstGeom prst="rect">
              <a:avLst/>
            </a:prstGeom>
            <a:noFill/>
          </p:spPr>
          <p:txBody>
            <a:bodyPr wrap="square" rtlCol="0">
              <a:spAutoFit/>
            </a:bodyPr>
            <a:lstStyle/>
            <a:p>
              <a:pPr algn="ctr"/>
              <a:r>
                <a:rPr lang="en-GB" b="1" dirty="0" err="1"/>
                <a:t>Siop</a:t>
              </a:r>
              <a:r>
                <a:rPr lang="en-GB" b="1" dirty="0"/>
                <a:t> </a:t>
              </a:r>
              <a:r>
                <a:rPr lang="en-GB" b="1" dirty="0" err="1"/>
                <a:t>Cyfnewid</a:t>
              </a:r>
              <a:r>
                <a:rPr lang="en-GB" b="1" dirty="0"/>
                <a:t> </a:t>
              </a:r>
              <a:r>
                <a:rPr lang="en-GB" b="1" dirty="0" err="1"/>
                <a:t>Dillad</a:t>
              </a:r>
              <a:endParaRPr lang="en-GB" b="1" dirty="0"/>
            </a:p>
          </p:txBody>
        </p:sp>
      </p:grpSp>
      <p:grpSp>
        <p:nvGrpSpPr>
          <p:cNvPr id="26" name="Box 1">
            <a:extLst>
              <a:ext uri="{FF2B5EF4-FFF2-40B4-BE49-F238E27FC236}">
                <a16:creationId xmlns:a16="http://schemas.microsoft.com/office/drawing/2014/main" id="{2BF30825-1685-06DA-3BFB-C7A34BB6E963}"/>
              </a:ext>
            </a:extLst>
          </p:cNvPr>
          <p:cNvGrpSpPr>
            <a:grpSpLocks noGrp="1" noUngrp="1" noRot="1" noMove="1" noResize="1"/>
          </p:cNvGrpSpPr>
          <p:nvPr/>
        </p:nvGrpSpPr>
        <p:grpSpPr>
          <a:xfrm>
            <a:off x="654781" y="1993260"/>
            <a:ext cx="3416928" cy="1200576"/>
            <a:chOff x="838201" y="1594951"/>
            <a:chExt cx="3416928" cy="1200576"/>
          </a:xfrm>
        </p:grpSpPr>
        <p:sp>
          <p:nvSpPr>
            <p:cNvPr id="27" name="Block">
              <a:extLst>
                <a:ext uri="{FF2B5EF4-FFF2-40B4-BE49-F238E27FC236}">
                  <a16:creationId xmlns:a16="http://schemas.microsoft.com/office/drawing/2014/main" id="{798B4B35-3C28-2EA9-9B8B-46475448C1EA}"/>
                </a:ext>
              </a:extLst>
            </p:cNvPr>
            <p:cNvSpPr>
              <a:spLocks noGrp="1" noRot="1" noMove="1" noResize="1" noEditPoints="1" noAdjustHandles="1" noChangeArrowheads="1" noChangeShapeType="1"/>
            </p:cNvSpPr>
            <p:nvPr/>
          </p:nvSpPr>
          <p:spPr>
            <a:xfrm>
              <a:off x="838201" y="1594951"/>
              <a:ext cx="3416928" cy="1200576"/>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
              <a:extLst>
                <a:ext uri="{FF2B5EF4-FFF2-40B4-BE49-F238E27FC236}">
                  <a16:creationId xmlns:a16="http://schemas.microsoft.com/office/drawing/2014/main" id="{9F48D84A-F731-7AB8-EBEE-A66092F53DB4}"/>
                </a:ext>
              </a:extLst>
            </p:cNvPr>
            <p:cNvSpPr txBox="1">
              <a:spLocks noGrp="1" noRot="1" noMove="1" noResize="1" noEditPoints="1" noAdjustHandles="1" noChangeArrowheads="1" noChangeShapeType="1"/>
            </p:cNvSpPr>
            <p:nvPr/>
          </p:nvSpPr>
          <p:spPr>
            <a:xfrm>
              <a:off x="1170534" y="2010571"/>
              <a:ext cx="2752253" cy="369332"/>
            </a:xfrm>
            <a:prstGeom prst="rect">
              <a:avLst/>
            </a:prstGeom>
            <a:noFill/>
          </p:spPr>
          <p:txBody>
            <a:bodyPr wrap="square" rtlCol="0">
              <a:spAutoFit/>
            </a:bodyPr>
            <a:lstStyle/>
            <a:p>
              <a:pPr algn="ctr"/>
              <a:r>
                <a:rPr lang="en-GB" b="1" dirty="0" err="1"/>
                <a:t>Cerdded</a:t>
              </a:r>
              <a:r>
                <a:rPr lang="en-GB" b="1" dirty="0"/>
                <a:t> </a:t>
              </a:r>
              <a:r>
                <a:rPr lang="en-GB" b="1" dirty="0" err="1"/>
                <a:t>Cŵn</a:t>
              </a:r>
              <a:r>
                <a:rPr lang="en-GB" b="1" dirty="0"/>
                <a:t> </a:t>
              </a:r>
            </a:p>
          </p:txBody>
        </p:sp>
      </p:grpSp>
      <p:grpSp>
        <p:nvGrpSpPr>
          <p:cNvPr id="29" name="Box 9 Answer">
            <a:extLst>
              <a:ext uri="{FF2B5EF4-FFF2-40B4-BE49-F238E27FC236}">
                <a16:creationId xmlns:a16="http://schemas.microsoft.com/office/drawing/2014/main" id="{75FEB81A-985E-72EC-1201-C26D9F7C58E7}"/>
              </a:ext>
            </a:extLst>
          </p:cNvPr>
          <p:cNvGrpSpPr>
            <a:grpSpLocks noGrp="1" noUngrp="1" noRot="1" noMove="1" noResize="1"/>
          </p:cNvGrpSpPr>
          <p:nvPr/>
        </p:nvGrpSpPr>
        <p:grpSpPr>
          <a:xfrm>
            <a:off x="8015244" y="4884843"/>
            <a:ext cx="3416928" cy="1200576"/>
            <a:chOff x="838201" y="1594951"/>
            <a:chExt cx="3416928" cy="1200576"/>
          </a:xfrm>
        </p:grpSpPr>
        <p:sp>
          <p:nvSpPr>
            <p:cNvPr id="30" name="Navy Overlay">
              <a:extLst>
                <a:ext uri="{FF2B5EF4-FFF2-40B4-BE49-F238E27FC236}">
                  <a16:creationId xmlns:a16="http://schemas.microsoft.com/office/drawing/2014/main" id="{36D0ED31-7BA1-8561-7303-B2C709FC0F01}"/>
                </a:ext>
              </a:extLst>
            </p:cNvPr>
            <p:cNvSpPr>
              <a:spLocks noGrp="1" noRot="1" noMove="1" noResize="1" noEditPoints="1" noAdjustHandles="1" noChangeArrowheads="1" noChangeShapeType="1"/>
            </p:cNvSpPr>
            <p:nvPr/>
          </p:nvSpPr>
          <p:spPr>
            <a:xfrm>
              <a:off x="838201" y="1594951"/>
              <a:ext cx="3416928" cy="1200576"/>
            </a:xfrm>
            <a:prstGeom prst="rect">
              <a:avLst/>
            </a:prstGeom>
            <a:solidFill>
              <a:srgbClr val="2240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1" name="Service">
              <a:extLst>
                <a:ext uri="{FF2B5EF4-FFF2-40B4-BE49-F238E27FC236}">
                  <a16:creationId xmlns:a16="http://schemas.microsoft.com/office/drawing/2014/main" id="{37ADF6AC-4542-EF50-F811-BBEB8793461F}"/>
                </a:ext>
              </a:extLst>
            </p:cNvPr>
            <p:cNvSpPr txBox="1">
              <a:spLocks noGrp="1" noRot="1" noMove="1" noResize="1" noEditPoints="1" noAdjustHandles="1" noChangeArrowheads="1" noChangeShapeType="1"/>
            </p:cNvSpPr>
            <p:nvPr/>
          </p:nvSpPr>
          <p:spPr>
            <a:xfrm>
              <a:off x="1170534" y="2010571"/>
              <a:ext cx="2752253" cy="369332"/>
            </a:xfrm>
            <a:prstGeom prst="rect">
              <a:avLst/>
            </a:prstGeom>
            <a:noFill/>
          </p:spPr>
          <p:txBody>
            <a:bodyPr wrap="square" rtlCol="0">
              <a:spAutoFit/>
            </a:bodyPr>
            <a:lstStyle/>
            <a:p>
              <a:pPr algn="ctr"/>
              <a:r>
                <a:rPr lang="en-GB" b="1" dirty="0" err="1">
                  <a:solidFill>
                    <a:schemeClr val="bg1"/>
                  </a:solidFill>
                </a:rPr>
                <a:t>Wasanaeth</a:t>
              </a:r>
              <a:endParaRPr lang="en-GB" b="1" dirty="0">
                <a:solidFill>
                  <a:schemeClr val="bg1"/>
                </a:solidFill>
              </a:endParaRPr>
            </a:p>
          </p:txBody>
        </p:sp>
      </p:grpSp>
      <p:grpSp>
        <p:nvGrpSpPr>
          <p:cNvPr id="32" name="Box 8 Answer">
            <a:extLst>
              <a:ext uri="{FF2B5EF4-FFF2-40B4-BE49-F238E27FC236}">
                <a16:creationId xmlns:a16="http://schemas.microsoft.com/office/drawing/2014/main" id="{3935AB7B-2AE1-A1DB-6845-59DDE730469A}"/>
              </a:ext>
            </a:extLst>
          </p:cNvPr>
          <p:cNvGrpSpPr>
            <a:grpSpLocks noGrp="1" noUngrp="1" noRot="1" noMove="1" noResize="1"/>
          </p:cNvGrpSpPr>
          <p:nvPr/>
        </p:nvGrpSpPr>
        <p:grpSpPr>
          <a:xfrm>
            <a:off x="4333499" y="4884843"/>
            <a:ext cx="3416928" cy="1200576"/>
            <a:chOff x="838201" y="1594951"/>
            <a:chExt cx="3416928" cy="1200576"/>
          </a:xfrm>
          <a:solidFill>
            <a:srgbClr val="BBD153"/>
          </a:solidFill>
        </p:grpSpPr>
        <p:sp>
          <p:nvSpPr>
            <p:cNvPr id="33" name="Green Overlay">
              <a:extLst>
                <a:ext uri="{FF2B5EF4-FFF2-40B4-BE49-F238E27FC236}">
                  <a16:creationId xmlns:a16="http://schemas.microsoft.com/office/drawing/2014/main" id="{9BC8F0D0-D3E2-4FAA-3FBE-8D29F4CF892C}"/>
                </a:ext>
              </a:extLst>
            </p:cNvPr>
            <p:cNvSpPr>
              <a:spLocks noGrp="1" noRot="1" noMove="1" noResize="1" noEditPoints="1" noAdjustHandles="1" noChangeArrowheads="1" noChangeShapeType="1"/>
            </p:cNvSpPr>
            <p:nvPr/>
          </p:nvSpPr>
          <p:spPr>
            <a:xfrm>
              <a:off x="838201" y="1594951"/>
              <a:ext cx="3416928" cy="1200576"/>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4" name="Product">
              <a:extLst>
                <a:ext uri="{FF2B5EF4-FFF2-40B4-BE49-F238E27FC236}">
                  <a16:creationId xmlns:a16="http://schemas.microsoft.com/office/drawing/2014/main" id="{B3B247A2-7BDA-1170-C403-5D3863C9B1BC}"/>
                </a:ext>
              </a:extLst>
            </p:cNvPr>
            <p:cNvSpPr txBox="1">
              <a:spLocks noGrp="1" noRot="1" noMove="1" noResize="1" noEditPoints="1" noAdjustHandles="1" noChangeArrowheads="1" noChangeShapeType="1"/>
            </p:cNvSpPr>
            <p:nvPr/>
          </p:nvSpPr>
          <p:spPr>
            <a:xfrm>
              <a:off x="1170534" y="2010571"/>
              <a:ext cx="2752253" cy="369332"/>
            </a:xfrm>
            <a:prstGeom prst="rect">
              <a:avLst/>
            </a:prstGeom>
            <a:noFill/>
          </p:spPr>
          <p:txBody>
            <a:bodyPr wrap="square" rtlCol="0">
              <a:spAutoFit/>
            </a:bodyPr>
            <a:lstStyle/>
            <a:p>
              <a:pPr algn="ctr"/>
              <a:r>
                <a:rPr lang="en-GB" b="1" dirty="0" err="1">
                  <a:solidFill>
                    <a:schemeClr val="bg1"/>
                  </a:solidFill>
                </a:rPr>
                <a:t>Cynnyrch</a:t>
              </a:r>
              <a:endParaRPr lang="en-GB" b="1" dirty="0">
                <a:solidFill>
                  <a:schemeClr val="bg1"/>
                </a:solidFill>
              </a:endParaRPr>
            </a:p>
          </p:txBody>
        </p:sp>
      </p:grpSp>
      <p:grpSp>
        <p:nvGrpSpPr>
          <p:cNvPr id="35" name="Box 7 Answer">
            <a:extLst>
              <a:ext uri="{FF2B5EF4-FFF2-40B4-BE49-F238E27FC236}">
                <a16:creationId xmlns:a16="http://schemas.microsoft.com/office/drawing/2014/main" id="{F1D8F0A2-5324-70B5-EB76-A55A08951B56}"/>
              </a:ext>
            </a:extLst>
          </p:cNvPr>
          <p:cNvGrpSpPr>
            <a:grpSpLocks noGrp="1" noUngrp="1" noRot="1" noMove="1" noResize="1"/>
          </p:cNvGrpSpPr>
          <p:nvPr/>
        </p:nvGrpSpPr>
        <p:grpSpPr>
          <a:xfrm>
            <a:off x="651755" y="4884843"/>
            <a:ext cx="3416928" cy="1200576"/>
            <a:chOff x="838201" y="1594951"/>
            <a:chExt cx="3416928" cy="1200576"/>
          </a:xfrm>
          <a:solidFill>
            <a:srgbClr val="BBD153"/>
          </a:solidFill>
        </p:grpSpPr>
        <p:sp>
          <p:nvSpPr>
            <p:cNvPr id="36" name="Green Overlay">
              <a:extLst>
                <a:ext uri="{FF2B5EF4-FFF2-40B4-BE49-F238E27FC236}">
                  <a16:creationId xmlns:a16="http://schemas.microsoft.com/office/drawing/2014/main" id="{535021C2-03D2-FB7F-3959-F45A497291FD}"/>
                </a:ext>
              </a:extLst>
            </p:cNvPr>
            <p:cNvSpPr>
              <a:spLocks noGrp="1" noRot="1" noMove="1" noResize="1" noEditPoints="1" noAdjustHandles="1" noChangeArrowheads="1" noChangeShapeType="1"/>
            </p:cNvSpPr>
            <p:nvPr/>
          </p:nvSpPr>
          <p:spPr>
            <a:xfrm>
              <a:off x="838201" y="1594951"/>
              <a:ext cx="3416928" cy="1200576"/>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7" name="Product">
              <a:extLst>
                <a:ext uri="{FF2B5EF4-FFF2-40B4-BE49-F238E27FC236}">
                  <a16:creationId xmlns:a16="http://schemas.microsoft.com/office/drawing/2014/main" id="{E4C590E2-2788-2EBA-120F-9B7113F39313}"/>
                </a:ext>
              </a:extLst>
            </p:cNvPr>
            <p:cNvSpPr txBox="1">
              <a:spLocks noGrp="1" noRot="1" noMove="1" noResize="1" noEditPoints="1" noAdjustHandles="1" noChangeArrowheads="1" noChangeShapeType="1"/>
            </p:cNvSpPr>
            <p:nvPr/>
          </p:nvSpPr>
          <p:spPr>
            <a:xfrm>
              <a:off x="1170534" y="2010571"/>
              <a:ext cx="2752253" cy="369332"/>
            </a:xfrm>
            <a:prstGeom prst="rect">
              <a:avLst/>
            </a:prstGeom>
            <a:noFill/>
          </p:spPr>
          <p:txBody>
            <a:bodyPr wrap="square" rtlCol="0">
              <a:spAutoFit/>
            </a:bodyPr>
            <a:lstStyle/>
            <a:p>
              <a:pPr algn="ctr"/>
              <a:r>
                <a:rPr lang="en-GB" b="1" dirty="0" err="1">
                  <a:solidFill>
                    <a:schemeClr val="bg1"/>
                  </a:solidFill>
                </a:rPr>
                <a:t>Cynnyrch</a:t>
              </a:r>
              <a:endParaRPr lang="en-GB" b="1" dirty="0">
                <a:solidFill>
                  <a:schemeClr val="bg1"/>
                </a:solidFill>
              </a:endParaRPr>
            </a:p>
          </p:txBody>
        </p:sp>
      </p:grpSp>
      <p:grpSp>
        <p:nvGrpSpPr>
          <p:cNvPr id="38" name="Box 6 Answer">
            <a:extLst>
              <a:ext uri="{FF2B5EF4-FFF2-40B4-BE49-F238E27FC236}">
                <a16:creationId xmlns:a16="http://schemas.microsoft.com/office/drawing/2014/main" id="{82581672-A383-27D7-7489-5B64255ACA8B}"/>
              </a:ext>
            </a:extLst>
          </p:cNvPr>
          <p:cNvGrpSpPr>
            <a:grpSpLocks noGrp="1" noUngrp="1" noRot="1" noMove="1" noResize="1"/>
          </p:cNvGrpSpPr>
          <p:nvPr/>
        </p:nvGrpSpPr>
        <p:grpSpPr>
          <a:xfrm>
            <a:off x="8018268" y="3430399"/>
            <a:ext cx="3416928" cy="1200576"/>
            <a:chOff x="838201" y="1594951"/>
            <a:chExt cx="3416928" cy="1200576"/>
          </a:xfrm>
        </p:grpSpPr>
        <p:sp>
          <p:nvSpPr>
            <p:cNvPr id="39" name="Navy Overlay">
              <a:extLst>
                <a:ext uri="{FF2B5EF4-FFF2-40B4-BE49-F238E27FC236}">
                  <a16:creationId xmlns:a16="http://schemas.microsoft.com/office/drawing/2014/main" id="{93D82C98-7EED-1C1D-E818-B858E1BDC0E2}"/>
                </a:ext>
              </a:extLst>
            </p:cNvPr>
            <p:cNvSpPr>
              <a:spLocks noGrp="1" noRot="1" noMove="1" noResize="1" noEditPoints="1" noAdjustHandles="1" noChangeArrowheads="1" noChangeShapeType="1"/>
            </p:cNvSpPr>
            <p:nvPr/>
          </p:nvSpPr>
          <p:spPr>
            <a:xfrm>
              <a:off x="838201" y="1594951"/>
              <a:ext cx="3416928" cy="1200576"/>
            </a:xfrm>
            <a:prstGeom prst="rect">
              <a:avLst/>
            </a:prstGeom>
            <a:solidFill>
              <a:srgbClr val="2240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40" name="Service">
              <a:extLst>
                <a:ext uri="{FF2B5EF4-FFF2-40B4-BE49-F238E27FC236}">
                  <a16:creationId xmlns:a16="http://schemas.microsoft.com/office/drawing/2014/main" id="{E71906DA-3DAF-469B-407A-F74377194618}"/>
                </a:ext>
              </a:extLst>
            </p:cNvPr>
            <p:cNvSpPr txBox="1">
              <a:spLocks noGrp="1" noRot="1" noMove="1" noResize="1" noEditPoints="1" noAdjustHandles="1" noChangeArrowheads="1" noChangeShapeType="1"/>
            </p:cNvSpPr>
            <p:nvPr/>
          </p:nvSpPr>
          <p:spPr>
            <a:xfrm>
              <a:off x="1170534" y="2010571"/>
              <a:ext cx="2752253" cy="369332"/>
            </a:xfrm>
            <a:prstGeom prst="rect">
              <a:avLst/>
            </a:prstGeom>
            <a:noFill/>
          </p:spPr>
          <p:txBody>
            <a:bodyPr wrap="square" rtlCol="0">
              <a:spAutoFit/>
            </a:bodyPr>
            <a:lstStyle/>
            <a:p>
              <a:pPr algn="ctr"/>
              <a:r>
                <a:rPr lang="en-GB" b="1" dirty="0" err="1">
                  <a:solidFill>
                    <a:schemeClr val="bg1"/>
                  </a:solidFill>
                </a:rPr>
                <a:t>Wasanaeth</a:t>
              </a:r>
              <a:endParaRPr lang="en-GB" b="1" dirty="0">
                <a:solidFill>
                  <a:schemeClr val="bg1"/>
                </a:solidFill>
              </a:endParaRPr>
            </a:p>
          </p:txBody>
        </p:sp>
      </p:grpSp>
      <p:grpSp>
        <p:nvGrpSpPr>
          <p:cNvPr id="41" name="Box 5 Answer">
            <a:extLst>
              <a:ext uri="{FF2B5EF4-FFF2-40B4-BE49-F238E27FC236}">
                <a16:creationId xmlns:a16="http://schemas.microsoft.com/office/drawing/2014/main" id="{7C6007EA-0225-5542-0C27-AB0EFDF25FCF}"/>
              </a:ext>
            </a:extLst>
          </p:cNvPr>
          <p:cNvGrpSpPr>
            <a:grpSpLocks noGrp="1" noUngrp="1" noRot="1" noMove="1" noResize="1"/>
          </p:cNvGrpSpPr>
          <p:nvPr/>
        </p:nvGrpSpPr>
        <p:grpSpPr>
          <a:xfrm>
            <a:off x="4333499" y="3439049"/>
            <a:ext cx="3416928" cy="1200576"/>
            <a:chOff x="838201" y="1594951"/>
            <a:chExt cx="3416928" cy="1200576"/>
          </a:xfrm>
          <a:solidFill>
            <a:srgbClr val="BBD153"/>
          </a:solidFill>
        </p:grpSpPr>
        <p:sp>
          <p:nvSpPr>
            <p:cNvPr id="42" name="Green Overlay">
              <a:extLst>
                <a:ext uri="{FF2B5EF4-FFF2-40B4-BE49-F238E27FC236}">
                  <a16:creationId xmlns:a16="http://schemas.microsoft.com/office/drawing/2014/main" id="{4D4186B7-F095-0A3C-3620-AC81C0AB14CD}"/>
                </a:ext>
              </a:extLst>
            </p:cNvPr>
            <p:cNvSpPr>
              <a:spLocks noGrp="1" noRot="1" noMove="1" noResize="1" noEditPoints="1" noAdjustHandles="1" noChangeArrowheads="1" noChangeShapeType="1"/>
            </p:cNvSpPr>
            <p:nvPr/>
          </p:nvSpPr>
          <p:spPr>
            <a:xfrm>
              <a:off x="838201" y="1594951"/>
              <a:ext cx="3416928" cy="1200576"/>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43" name="Product">
              <a:extLst>
                <a:ext uri="{FF2B5EF4-FFF2-40B4-BE49-F238E27FC236}">
                  <a16:creationId xmlns:a16="http://schemas.microsoft.com/office/drawing/2014/main" id="{82C06E1E-8EDF-D9F1-B5EE-8E8DE6BC8DAE}"/>
                </a:ext>
              </a:extLst>
            </p:cNvPr>
            <p:cNvSpPr txBox="1">
              <a:spLocks noGrp="1" noRot="1" noMove="1" noResize="1" noEditPoints="1" noAdjustHandles="1" noChangeArrowheads="1" noChangeShapeType="1"/>
            </p:cNvSpPr>
            <p:nvPr/>
          </p:nvSpPr>
          <p:spPr>
            <a:xfrm>
              <a:off x="1170534" y="2010571"/>
              <a:ext cx="2752253" cy="369332"/>
            </a:xfrm>
            <a:prstGeom prst="rect">
              <a:avLst/>
            </a:prstGeom>
            <a:noFill/>
          </p:spPr>
          <p:txBody>
            <a:bodyPr wrap="square" rtlCol="0">
              <a:spAutoFit/>
            </a:bodyPr>
            <a:lstStyle/>
            <a:p>
              <a:pPr algn="ctr"/>
              <a:r>
                <a:rPr lang="en-GB" b="1" dirty="0" err="1">
                  <a:solidFill>
                    <a:schemeClr val="bg1"/>
                  </a:solidFill>
                </a:rPr>
                <a:t>Cynnyrch</a:t>
              </a:r>
              <a:endParaRPr lang="en-GB" b="1" dirty="0">
                <a:solidFill>
                  <a:schemeClr val="bg1"/>
                </a:solidFill>
              </a:endParaRPr>
            </a:p>
          </p:txBody>
        </p:sp>
      </p:grpSp>
      <p:grpSp>
        <p:nvGrpSpPr>
          <p:cNvPr id="44" name="Box 4 Answer">
            <a:extLst>
              <a:ext uri="{FF2B5EF4-FFF2-40B4-BE49-F238E27FC236}">
                <a16:creationId xmlns:a16="http://schemas.microsoft.com/office/drawing/2014/main" id="{3286865E-746D-212F-4BB0-F05B599BD7AD}"/>
              </a:ext>
            </a:extLst>
          </p:cNvPr>
          <p:cNvGrpSpPr>
            <a:grpSpLocks noGrp="1" noUngrp="1" noRot="1" noMove="1" noResize="1"/>
          </p:cNvGrpSpPr>
          <p:nvPr/>
        </p:nvGrpSpPr>
        <p:grpSpPr>
          <a:xfrm>
            <a:off x="651750" y="3447698"/>
            <a:ext cx="3416928" cy="1200576"/>
            <a:chOff x="838201" y="1594951"/>
            <a:chExt cx="3416928" cy="1200576"/>
          </a:xfrm>
          <a:noFill/>
        </p:grpSpPr>
        <p:sp>
          <p:nvSpPr>
            <p:cNvPr id="45" name="Green Overlay">
              <a:extLst>
                <a:ext uri="{FF2B5EF4-FFF2-40B4-BE49-F238E27FC236}">
                  <a16:creationId xmlns:a16="http://schemas.microsoft.com/office/drawing/2014/main" id="{5F576FBE-15A1-A2E0-BE18-A5948F6DF59D}"/>
                </a:ext>
              </a:extLst>
            </p:cNvPr>
            <p:cNvSpPr>
              <a:spLocks noGrp="1" noRot="1" noMove="1" noResize="1" noEditPoints="1" noAdjustHandles="1" noChangeArrowheads="1" noChangeShapeType="1"/>
            </p:cNvSpPr>
            <p:nvPr/>
          </p:nvSpPr>
          <p:spPr>
            <a:xfrm>
              <a:off x="838201" y="1594951"/>
              <a:ext cx="3416928" cy="1200576"/>
            </a:xfrm>
            <a:prstGeom prst="rect">
              <a:avLst/>
            </a:prstGeom>
            <a:solidFill>
              <a:srgbClr val="BBD1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46" name="Product">
              <a:extLst>
                <a:ext uri="{FF2B5EF4-FFF2-40B4-BE49-F238E27FC236}">
                  <a16:creationId xmlns:a16="http://schemas.microsoft.com/office/drawing/2014/main" id="{DDD84878-EFB0-40E4-2F29-AAF1BA0219FB}"/>
                </a:ext>
              </a:extLst>
            </p:cNvPr>
            <p:cNvSpPr txBox="1">
              <a:spLocks noGrp="1" noRot="1" noMove="1" noResize="1" noEditPoints="1" noAdjustHandles="1" noChangeArrowheads="1" noChangeShapeType="1"/>
            </p:cNvSpPr>
            <p:nvPr/>
          </p:nvSpPr>
          <p:spPr>
            <a:xfrm>
              <a:off x="1170534" y="2010571"/>
              <a:ext cx="2752253" cy="369332"/>
            </a:xfrm>
            <a:prstGeom prst="rect">
              <a:avLst/>
            </a:prstGeom>
            <a:grpFill/>
          </p:spPr>
          <p:txBody>
            <a:bodyPr wrap="square" rtlCol="0">
              <a:spAutoFit/>
            </a:bodyPr>
            <a:lstStyle/>
            <a:p>
              <a:pPr algn="ctr"/>
              <a:r>
                <a:rPr lang="en-GB" b="1" dirty="0" err="1">
                  <a:solidFill>
                    <a:schemeClr val="bg1"/>
                  </a:solidFill>
                </a:rPr>
                <a:t>Cynnyrch</a:t>
              </a:r>
              <a:endParaRPr lang="en-GB" b="1" dirty="0">
                <a:solidFill>
                  <a:schemeClr val="bg1"/>
                </a:solidFill>
              </a:endParaRPr>
            </a:p>
          </p:txBody>
        </p:sp>
      </p:grpSp>
      <p:grpSp>
        <p:nvGrpSpPr>
          <p:cNvPr id="47" name="Box 3 Answer">
            <a:extLst>
              <a:ext uri="{FF2B5EF4-FFF2-40B4-BE49-F238E27FC236}">
                <a16:creationId xmlns:a16="http://schemas.microsoft.com/office/drawing/2014/main" id="{AA2856BE-5D0A-A5CE-A65F-79020B15B8F1}"/>
              </a:ext>
            </a:extLst>
          </p:cNvPr>
          <p:cNvGrpSpPr>
            <a:grpSpLocks noGrp="1" noUngrp="1" noRot="1" noMove="1" noResize="1"/>
          </p:cNvGrpSpPr>
          <p:nvPr/>
        </p:nvGrpSpPr>
        <p:grpSpPr>
          <a:xfrm>
            <a:off x="8023537" y="1993258"/>
            <a:ext cx="3416928" cy="1200576"/>
            <a:chOff x="838201" y="1594951"/>
            <a:chExt cx="3416928" cy="1200576"/>
          </a:xfrm>
        </p:grpSpPr>
        <p:sp>
          <p:nvSpPr>
            <p:cNvPr id="48" name="Green Overlay">
              <a:extLst>
                <a:ext uri="{FF2B5EF4-FFF2-40B4-BE49-F238E27FC236}">
                  <a16:creationId xmlns:a16="http://schemas.microsoft.com/office/drawing/2014/main" id="{B0B553D5-34AA-4E59-B263-051685698CCE}"/>
                </a:ext>
              </a:extLst>
            </p:cNvPr>
            <p:cNvSpPr>
              <a:spLocks noGrp="1" noRot="1" noMove="1" noResize="1" noEditPoints="1" noAdjustHandles="1" noChangeArrowheads="1" noChangeShapeType="1"/>
            </p:cNvSpPr>
            <p:nvPr/>
          </p:nvSpPr>
          <p:spPr>
            <a:xfrm>
              <a:off x="838201" y="1594951"/>
              <a:ext cx="3416928" cy="1200576"/>
            </a:xfrm>
            <a:prstGeom prst="rect">
              <a:avLst/>
            </a:prstGeom>
            <a:solidFill>
              <a:srgbClr val="BBD1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49" name="Product">
              <a:extLst>
                <a:ext uri="{FF2B5EF4-FFF2-40B4-BE49-F238E27FC236}">
                  <a16:creationId xmlns:a16="http://schemas.microsoft.com/office/drawing/2014/main" id="{30EB0B0D-2861-2F93-514E-2443A76096E6}"/>
                </a:ext>
              </a:extLst>
            </p:cNvPr>
            <p:cNvSpPr txBox="1">
              <a:spLocks noGrp="1" noRot="1" noMove="1" noResize="1" noEditPoints="1" noAdjustHandles="1" noChangeArrowheads="1" noChangeShapeType="1"/>
            </p:cNvSpPr>
            <p:nvPr/>
          </p:nvSpPr>
          <p:spPr>
            <a:xfrm>
              <a:off x="1170534" y="2010571"/>
              <a:ext cx="2752253" cy="369332"/>
            </a:xfrm>
            <a:prstGeom prst="rect">
              <a:avLst/>
            </a:prstGeom>
            <a:noFill/>
          </p:spPr>
          <p:txBody>
            <a:bodyPr wrap="square" rtlCol="0">
              <a:spAutoFit/>
            </a:bodyPr>
            <a:lstStyle/>
            <a:p>
              <a:pPr algn="ctr"/>
              <a:r>
                <a:rPr lang="en-GB" b="1" dirty="0" err="1">
                  <a:solidFill>
                    <a:schemeClr val="bg1"/>
                  </a:solidFill>
                </a:rPr>
                <a:t>Cynnyrch</a:t>
              </a:r>
              <a:endParaRPr lang="en-GB" b="1" dirty="0">
                <a:solidFill>
                  <a:schemeClr val="bg1"/>
                </a:solidFill>
              </a:endParaRPr>
            </a:p>
          </p:txBody>
        </p:sp>
      </p:grpSp>
      <p:grpSp>
        <p:nvGrpSpPr>
          <p:cNvPr id="50" name="Box 2 Answer">
            <a:extLst>
              <a:ext uri="{FF2B5EF4-FFF2-40B4-BE49-F238E27FC236}">
                <a16:creationId xmlns:a16="http://schemas.microsoft.com/office/drawing/2014/main" id="{067E1C28-9C73-B2D7-87CE-3C0ED6002338}"/>
              </a:ext>
            </a:extLst>
          </p:cNvPr>
          <p:cNvGrpSpPr>
            <a:grpSpLocks noGrp="1" noUngrp="1" noRot="1" noMove="1" noResize="1"/>
          </p:cNvGrpSpPr>
          <p:nvPr/>
        </p:nvGrpSpPr>
        <p:grpSpPr>
          <a:xfrm>
            <a:off x="4341793" y="1988835"/>
            <a:ext cx="3416928" cy="1200576"/>
            <a:chOff x="838201" y="1594951"/>
            <a:chExt cx="3416928" cy="1200576"/>
          </a:xfrm>
        </p:grpSpPr>
        <p:sp>
          <p:nvSpPr>
            <p:cNvPr id="51" name="Navy Overlay">
              <a:extLst>
                <a:ext uri="{FF2B5EF4-FFF2-40B4-BE49-F238E27FC236}">
                  <a16:creationId xmlns:a16="http://schemas.microsoft.com/office/drawing/2014/main" id="{02042BB2-B71A-2EC3-C6C3-A75B3C20AEF3}"/>
                </a:ext>
              </a:extLst>
            </p:cNvPr>
            <p:cNvSpPr>
              <a:spLocks noGrp="1" noRot="1" noMove="1" noResize="1" noEditPoints="1" noAdjustHandles="1" noChangeArrowheads="1" noChangeShapeType="1"/>
            </p:cNvSpPr>
            <p:nvPr/>
          </p:nvSpPr>
          <p:spPr>
            <a:xfrm>
              <a:off x="838201" y="1594951"/>
              <a:ext cx="3416928" cy="1200576"/>
            </a:xfrm>
            <a:prstGeom prst="rect">
              <a:avLst/>
            </a:prstGeom>
            <a:solidFill>
              <a:srgbClr val="2240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52" name="Service">
              <a:extLst>
                <a:ext uri="{FF2B5EF4-FFF2-40B4-BE49-F238E27FC236}">
                  <a16:creationId xmlns:a16="http://schemas.microsoft.com/office/drawing/2014/main" id="{69443DE6-D39F-4E13-CC63-F85E34934D36}"/>
                </a:ext>
              </a:extLst>
            </p:cNvPr>
            <p:cNvSpPr txBox="1">
              <a:spLocks noGrp="1" noRot="1" noMove="1" noResize="1" noEditPoints="1" noAdjustHandles="1" noChangeArrowheads="1" noChangeShapeType="1"/>
            </p:cNvSpPr>
            <p:nvPr/>
          </p:nvSpPr>
          <p:spPr>
            <a:xfrm>
              <a:off x="1170534" y="2010571"/>
              <a:ext cx="2752253" cy="369332"/>
            </a:xfrm>
            <a:prstGeom prst="rect">
              <a:avLst/>
            </a:prstGeom>
            <a:noFill/>
          </p:spPr>
          <p:txBody>
            <a:bodyPr wrap="square" rtlCol="0">
              <a:spAutoFit/>
            </a:bodyPr>
            <a:lstStyle/>
            <a:p>
              <a:pPr algn="ctr"/>
              <a:r>
                <a:rPr lang="en-GB" b="1" dirty="0" err="1">
                  <a:solidFill>
                    <a:schemeClr val="bg1"/>
                  </a:solidFill>
                </a:rPr>
                <a:t>Wasanaeth</a:t>
              </a:r>
              <a:endParaRPr lang="en-GB" b="1" dirty="0">
                <a:solidFill>
                  <a:schemeClr val="bg1"/>
                </a:solidFill>
              </a:endParaRPr>
            </a:p>
          </p:txBody>
        </p:sp>
      </p:grpSp>
      <p:grpSp>
        <p:nvGrpSpPr>
          <p:cNvPr id="53" name="Box 1 Answer">
            <a:extLst>
              <a:ext uri="{FF2B5EF4-FFF2-40B4-BE49-F238E27FC236}">
                <a16:creationId xmlns:a16="http://schemas.microsoft.com/office/drawing/2014/main" id="{AF7C36C9-CDFC-9754-2747-BF69EA14BE08}"/>
              </a:ext>
            </a:extLst>
          </p:cNvPr>
          <p:cNvGrpSpPr>
            <a:grpSpLocks noGrp="1" noUngrp="1" noRot="1" noMove="1" noResize="1"/>
          </p:cNvGrpSpPr>
          <p:nvPr/>
        </p:nvGrpSpPr>
        <p:grpSpPr>
          <a:xfrm>
            <a:off x="654780" y="1993259"/>
            <a:ext cx="3416928" cy="1200576"/>
            <a:chOff x="838201" y="1594951"/>
            <a:chExt cx="3416928" cy="1200576"/>
          </a:xfrm>
        </p:grpSpPr>
        <p:sp>
          <p:nvSpPr>
            <p:cNvPr id="54" name="Navy Overlay">
              <a:extLst>
                <a:ext uri="{FF2B5EF4-FFF2-40B4-BE49-F238E27FC236}">
                  <a16:creationId xmlns:a16="http://schemas.microsoft.com/office/drawing/2014/main" id="{CDFF32A4-8E9A-3FEB-09ED-E8712AE19979}"/>
                </a:ext>
              </a:extLst>
            </p:cNvPr>
            <p:cNvSpPr>
              <a:spLocks noGrp="1" noRot="1" noMove="1" noResize="1" noEditPoints="1" noAdjustHandles="1" noChangeArrowheads="1" noChangeShapeType="1"/>
            </p:cNvSpPr>
            <p:nvPr/>
          </p:nvSpPr>
          <p:spPr>
            <a:xfrm>
              <a:off x="838201" y="1594951"/>
              <a:ext cx="3416928" cy="1200576"/>
            </a:xfrm>
            <a:prstGeom prst="rect">
              <a:avLst/>
            </a:prstGeom>
            <a:solidFill>
              <a:srgbClr val="2240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55" name="Service">
              <a:extLst>
                <a:ext uri="{FF2B5EF4-FFF2-40B4-BE49-F238E27FC236}">
                  <a16:creationId xmlns:a16="http://schemas.microsoft.com/office/drawing/2014/main" id="{076CEC7A-6B38-B695-69FB-7B99E90BBCB5}"/>
                </a:ext>
              </a:extLst>
            </p:cNvPr>
            <p:cNvSpPr txBox="1">
              <a:spLocks noGrp="1" noRot="1" noMove="1" noResize="1" noEditPoints="1" noAdjustHandles="1" noChangeArrowheads="1" noChangeShapeType="1"/>
            </p:cNvSpPr>
            <p:nvPr/>
          </p:nvSpPr>
          <p:spPr>
            <a:xfrm>
              <a:off x="1170534" y="2010571"/>
              <a:ext cx="2752253" cy="369332"/>
            </a:xfrm>
            <a:prstGeom prst="rect">
              <a:avLst/>
            </a:prstGeom>
            <a:noFill/>
          </p:spPr>
          <p:txBody>
            <a:bodyPr wrap="square" rtlCol="0">
              <a:spAutoFit/>
            </a:bodyPr>
            <a:lstStyle/>
            <a:p>
              <a:pPr algn="ctr"/>
              <a:r>
                <a:rPr lang="en-GB" b="1" dirty="0" err="1">
                  <a:solidFill>
                    <a:schemeClr val="bg1"/>
                  </a:solidFill>
                </a:rPr>
                <a:t>Wasanaeth</a:t>
              </a:r>
              <a:endParaRPr lang="en-GB" b="1" dirty="0">
                <a:solidFill>
                  <a:schemeClr val="bg1"/>
                </a:solidFill>
              </a:endParaRPr>
            </a:p>
          </p:txBody>
        </p:sp>
      </p:grpSp>
      <p:sp>
        <p:nvSpPr>
          <p:cNvPr id="56" name="Title">
            <a:extLst>
              <a:ext uri="{FF2B5EF4-FFF2-40B4-BE49-F238E27FC236}">
                <a16:creationId xmlns:a16="http://schemas.microsoft.com/office/drawing/2014/main" id="{212F5DDA-B9CF-5D59-1C5E-FB6ED5A0E0AA}"/>
              </a:ext>
            </a:extLst>
          </p:cNvPr>
          <p:cNvSpPr txBox="1">
            <a:spLocks noGrp="1" noRot="1" noMove="1" noResize="1" noEditPoints="1" noAdjustHandles="1" noChangeArrowheads="1" noChangeShapeType="1"/>
          </p:cNvSpPr>
          <p:nvPr/>
        </p:nvSpPr>
        <p:spPr>
          <a:xfrm>
            <a:off x="651750" y="772581"/>
            <a:ext cx="11070858" cy="605665"/>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err="1">
                <a:solidFill>
                  <a:srgbClr val="22404D"/>
                </a:solidFill>
              </a:rPr>
              <a:t>Cynnyrch</a:t>
            </a:r>
            <a:r>
              <a:rPr lang="en-US" b="1" dirty="0">
                <a:solidFill>
                  <a:srgbClr val="22404D"/>
                </a:solidFill>
              </a:rPr>
              <a:t> neu </a:t>
            </a:r>
            <a:r>
              <a:rPr lang="en-US" b="1" dirty="0" err="1">
                <a:solidFill>
                  <a:srgbClr val="22404D"/>
                </a:solidFill>
              </a:rPr>
              <a:t>Wasanaeth</a:t>
            </a:r>
            <a:r>
              <a:rPr lang="en-US" b="1" dirty="0">
                <a:solidFill>
                  <a:srgbClr val="22404D"/>
                </a:solidFill>
              </a:rPr>
              <a:t>?</a:t>
            </a:r>
          </a:p>
        </p:txBody>
      </p:sp>
    </p:spTree>
    <p:extLst>
      <p:ext uri="{BB962C8B-B14F-4D97-AF65-F5344CB8AC3E}">
        <p14:creationId xmlns:p14="http://schemas.microsoft.com/office/powerpoint/2010/main" val="1246863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1000"/>
                                        <p:tgtEl>
                                          <p:spTgt spid="23"/>
                                        </p:tgtEl>
                                      </p:cBhvr>
                                    </p:animEffect>
                                    <p:anim calcmode="lin" valueType="num">
                                      <p:cBhvr>
                                        <p:cTn id="14" dur="1000" fill="hold"/>
                                        <p:tgtEl>
                                          <p:spTgt spid="23"/>
                                        </p:tgtEl>
                                        <p:attrNameLst>
                                          <p:attrName>ppt_x</p:attrName>
                                        </p:attrNameLst>
                                      </p:cBhvr>
                                      <p:tavLst>
                                        <p:tav tm="0">
                                          <p:val>
                                            <p:strVal val="#ppt_x"/>
                                          </p:val>
                                        </p:tav>
                                        <p:tav tm="100000">
                                          <p:val>
                                            <p:strVal val="#ppt_x"/>
                                          </p:val>
                                        </p:tav>
                                      </p:tavLst>
                                    </p:anim>
                                    <p:anim calcmode="lin" valueType="num">
                                      <p:cBhvr>
                                        <p:cTn id="15" dur="1000" fill="hold"/>
                                        <p:tgtEl>
                                          <p:spTgt spid="2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nodeType="after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fade">
                                      <p:cBhvr>
                                        <p:cTn id="55" dur="1000"/>
                                        <p:tgtEl>
                                          <p:spTgt spid="2"/>
                                        </p:tgtEl>
                                      </p:cBhvr>
                                    </p:animEffect>
                                    <p:anim calcmode="lin" valueType="num">
                                      <p:cBhvr>
                                        <p:cTn id="56" dur="1000" fill="hold"/>
                                        <p:tgtEl>
                                          <p:spTgt spid="2"/>
                                        </p:tgtEl>
                                        <p:attrNameLst>
                                          <p:attrName>ppt_x</p:attrName>
                                        </p:attrNameLst>
                                      </p:cBhvr>
                                      <p:tavLst>
                                        <p:tav tm="0">
                                          <p:val>
                                            <p:strVal val="#ppt_x"/>
                                          </p:val>
                                        </p:tav>
                                        <p:tav tm="100000">
                                          <p:val>
                                            <p:strVal val="#ppt_x"/>
                                          </p:val>
                                        </p:tav>
                                      </p:tavLst>
                                    </p:anim>
                                    <p:anim calcmode="lin" valueType="num">
                                      <p:cBhvr>
                                        <p:cTn id="5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3"/>
                                        </p:tgtEl>
                                        <p:attrNameLst>
                                          <p:attrName>style.visibility</p:attrName>
                                        </p:attrNameLst>
                                      </p:cBhvr>
                                      <p:to>
                                        <p:strVal val="visible"/>
                                      </p:to>
                                    </p:set>
                                    <p:animEffect transition="in" filter="fade">
                                      <p:cBhvr>
                                        <p:cTn id="62" dur="500"/>
                                        <p:tgtEl>
                                          <p:spTgt spid="5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50"/>
                                        </p:tgtEl>
                                        <p:attrNameLst>
                                          <p:attrName>style.visibility</p:attrName>
                                        </p:attrNameLst>
                                      </p:cBhvr>
                                      <p:to>
                                        <p:strVal val="visible"/>
                                      </p:to>
                                    </p:set>
                                    <p:animEffect transition="in" filter="fade">
                                      <p:cBhvr>
                                        <p:cTn id="67" dur="500"/>
                                        <p:tgtEl>
                                          <p:spTgt spid="5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fade">
                                      <p:cBhvr>
                                        <p:cTn id="72" dur="500"/>
                                        <p:tgtEl>
                                          <p:spTgt spid="4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500"/>
                                        <p:tgtEl>
                                          <p:spTgt spid="44"/>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41"/>
                                        </p:tgtEl>
                                        <p:attrNameLst>
                                          <p:attrName>style.visibility</p:attrName>
                                        </p:attrNameLst>
                                      </p:cBhvr>
                                      <p:to>
                                        <p:strVal val="visible"/>
                                      </p:to>
                                    </p:set>
                                    <p:animEffect transition="in" filter="fade">
                                      <p:cBhvr>
                                        <p:cTn id="82" dur="500"/>
                                        <p:tgtEl>
                                          <p:spTgt spid="41"/>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fade">
                                      <p:cBhvr>
                                        <p:cTn id="92" dur="500"/>
                                        <p:tgtEl>
                                          <p:spTgt spid="35"/>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500"/>
                                        <p:tgtEl>
                                          <p:spTgt spid="32"/>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fade">
                                      <p:cBhvr>
                                        <p:cTn id="10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BD153"/>
        </a:solidFill>
        <a:effectLst/>
      </p:bgPr>
    </p:bg>
    <p:spTree>
      <p:nvGrpSpPr>
        <p:cNvPr id="1" name="">
          <a:extLst>
            <a:ext uri="{FF2B5EF4-FFF2-40B4-BE49-F238E27FC236}">
              <a16:creationId xmlns:a16="http://schemas.microsoft.com/office/drawing/2014/main" id="{D726B439-783F-8989-4C5C-9CB7077DECFE}"/>
            </a:ext>
          </a:extLst>
        </p:cNvPr>
        <p:cNvGrpSpPr/>
        <p:nvPr/>
      </p:nvGrpSpPr>
      <p:grpSpPr>
        <a:xfrm>
          <a:off x="0" y="0"/>
          <a:ext cx="0" cy="0"/>
          <a:chOff x="0" y="0"/>
          <a:chExt cx="0" cy="0"/>
        </a:xfrm>
      </p:grpSpPr>
      <p:sp>
        <p:nvSpPr>
          <p:cNvPr id="2" name="Image Frame">
            <a:extLst>
              <a:ext uri="{FF2B5EF4-FFF2-40B4-BE49-F238E27FC236}">
                <a16:creationId xmlns:a16="http://schemas.microsoft.com/office/drawing/2014/main" id="{94F1167A-0CBA-2641-F8D2-5C51EA1DEE8C}"/>
              </a:ext>
            </a:extLst>
          </p:cNvPr>
          <p:cNvSpPr>
            <a:spLocks noGrp="1" noRot="1" noMove="1" noResize="1" noEditPoints="1" noAdjustHandles="1" noChangeArrowheads="1" noChangeShapeType="1"/>
          </p:cNvSpPr>
          <p:nvPr>
            <p:ph type="pic" sz="quarter" idx="13"/>
          </p:nvPr>
        </p:nvSpPr>
        <p:spPr>
          <a:xfrm>
            <a:off x="0" y="0"/>
            <a:ext cx="5504687" cy="6857999"/>
          </a:xfrm>
        </p:spPr>
        <p:txBody>
          <a:bodyPr/>
          <a:lstStyle/>
          <a:p>
            <a:endParaRPr lang="en-US"/>
          </a:p>
        </p:txBody>
      </p:sp>
      <p:sp>
        <p:nvSpPr>
          <p:cNvPr id="3" name="Text">
            <a:extLst>
              <a:ext uri="{FF2B5EF4-FFF2-40B4-BE49-F238E27FC236}">
                <a16:creationId xmlns:a16="http://schemas.microsoft.com/office/drawing/2014/main" id="{37BFF0C3-A4ED-BFA5-562F-A41D587B78F5}"/>
              </a:ext>
            </a:extLst>
          </p:cNvPr>
          <p:cNvSpPr>
            <a:spLocks noGrp="1" noRot="1" noMove="1" noResize="1" noEditPoints="1" noAdjustHandles="1" noChangeArrowheads="1" noChangeShapeType="1"/>
          </p:cNvSpPr>
          <p:nvPr>
            <p:ph type="body" sz="quarter" idx="12"/>
          </p:nvPr>
        </p:nvSpPr>
        <p:spPr/>
        <p:txBody>
          <a:bodyPr/>
          <a:lstStyle/>
          <a:p>
            <a:pPr marL="0" indent="0">
              <a:buNone/>
            </a:pPr>
            <a:r>
              <a:rPr lang="en-US" dirty="0">
                <a:latin typeface="Montserrat "/>
              </a:rPr>
              <a:t>Y </a:t>
            </a:r>
            <a:r>
              <a:rPr lang="en-US" dirty="0" err="1">
                <a:latin typeface="Montserrat "/>
              </a:rPr>
              <a:t>peth</a:t>
            </a:r>
            <a:r>
              <a:rPr lang="en-US" dirty="0">
                <a:latin typeface="Montserrat "/>
              </a:rPr>
              <a:t> </a:t>
            </a:r>
            <a:r>
              <a:rPr lang="en-US" dirty="0" err="1">
                <a:latin typeface="Montserrat "/>
              </a:rPr>
              <a:t>cyntaf</a:t>
            </a:r>
            <a:r>
              <a:rPr lang="en-US" dirty="0">
                <a:latin typeface="Montserrat "/>
              </a:rPr>
              <a:t> </a:t>
            </a:r>
            <a:r>
              <a:rPr lang="en-US" dirty="0" err="1">
                <a:latin typeface="Montserrat "/>
              </a:rPr>
              <a:t>i’w</a:t>
            </a:r>
            <a:r>
              <a:rPr lang="en-US" dirty="0">
                <a:latin typeface="Montserrat "/>
              </a:rPr>
              <a:t> </a:t>
            </a:r>
            <a:r>
              <a:rPr lang="en-US" dirty="0" err="1">
                <a:latin typeface="Montserrat "/>
              </a:rPr>
              <a:t>wneud</a:t>
            </a:r>
            <a:r>
              <a:rPr lang="en-US" dirty="0">
                <a:latin typeface="Montserrat "/>
              </a:rPr>
              <a:t> </a:t>
            </a:r>
            <a:r>
              <a:rPr lang="en-US" dirty="0" err="1">
                <a:latin typeface="Montserrat "/>
              </a:rPr>
              <a:t>yw</a:t>
            </a:r>
            <a:r>
              <a:rPr lang="en-US" dirty="0">
                <a:latin typeface="Montserrat "/>
              </a:rPr>
              <a:t> </a:t>
            </a:r>
            <a:r>
              <a:rPr lang="en-US" dirty="0" err="1">
                <a:latin typeface="Montserrat "/>
              </a:rPr>
              <a:t>dod</a:t>
            </a:r>
            <a:r>
              <a:rPr lang="en-US" dirty="0">
                <a:latin typeface="Montserrat "/>
              </a:rPr>
              <a:t> at </a:t>
            </a:r>
            <a:r>
              <a:rPr lang="en-US" dirty="0" err="1">
                <a:latin typeface="Montserrat "/>
              </a:rPr>
              <a:t>eich</a:t>
            </a:r>
            <a:r>
              <a:rPr lang="en-US" dirty="0">
                <a:latin typeface="Montserrat "/>
              </a:rPr>
              <a:t> </a:t>
            </a:r>
            <a:r>
              <a:rPr lang="en-US" dirty="0" err="1">
                <a:latin typeface="Montserrat "/>
              </a:rPr>
              <a:t>gilydd</a:t>
            </a:r>
            <a:r>
              <a:rPr lang="en-US" dirty="0">
                <a:latin typeface="Montserrat "/>
              </a:rPr>
              <a:t> </a:t>
            </a:r>
            <a:r>
              <a:rPr lang="en-US" dirty="0" err="1">
                <a:latin typeface="Montserrat "/>
              </a:rPr>
              <a:t>mewn</a:t>
            </a:r>
            <a:r>
              <a:rPr lang="en-US" dirty="0">
                <a:latin typeface="Montserrat "/>
              </a:rPr>
              <a:t> </a:t>
            </a:r>
            <a:r>
              <a:rPr lang="en-US" dirty="0" err="1">
                <a:latin typeface="Montserrat "/>
              </a:rPr>
              <a:t>timau</a:t>
            </a:r>
            <a:r>
              <a:rPr lang="en-US" dirty="0">
                <a:latin typeface="Montserrat "/>
              </a:rPr>
              <a:t> </a:t>
            </a:r>
            <a:r>
              <a:rPr lang="en-US" dirty="0" err="1">
                <a:latin typeface="Montserrat "/>
              </a:rPr>
              <a:t>ar</a:t>
            </a:r>
            <a:r>
              <a:rPr lang="en-US" dirty="0">
                <a:latin typeface="Montserrat "/>
              </a:rPr>
              <a:t> </a:t>
            </a:r>
            <a:r>
              <a:rPr lang="en-US" dirty="0" err="1">
                <a:latin typeface="Montserrat "/>
              </a:rPr>
              <a:t>gyfer</a:t>
            </a:r>
            <a:r>
              <a:rPr lang="en-US" dirty="0">
                <a:latin typeface="Montserrat "/>
              </a:rPr>
              <a:t> yr Her </a:t>
            </a:r>
            <a:r>
              <a:rPr lang="en-US" dirty="0" err="1">
                <a:latin typeface="Montserrat "/>
              </a:rPr>
              <a:t>Bumpunt</a:t>
            </a:r>
            <a:r>
              <a:rPr lang="en-US" dirty="0">
                <a:latin typeface="Montserrat "/>
              </a:rPr>
              <a:t> a </a:t>
            </a:r>
            <a:r>
              <a:rPr lang="en-US" dirty="0" err="1">
                <a:latin typeface="Montserrat "/>
              </a:rPr>
              <a:t>phenderfynu</a:t>
            </a:r>
            <a:r>
              <a:rPr lang="en-US" dirty="0">
                <a:latin typeface="Montserrat "/>
              </a:rPr>
              <a:t> pa </a:t>
            </a:r>
            <a:r>
              <a:rPr lang="en-US" b="1" dirty="0" err="1">
                <a:latin typeface="Montserrat "/>
              </a:rPr>
              <a:t>gynnyrch</a:t>
            </a:r>
            <a:r>
              <a:rPr lang="en-US" dirty="0">
                <a:latin typeface="Montserrat "/>
              </a:rPr>
              <a:t> neu </a:t>
            </a:r>
            <a:r>
              <a:rPr lang="en-US" b="1" dirty="0" err="1">
                <a:latin typeface="Montserrat "/>
              </a:rPr>
              <a:t>wasanaeth</a:t>
            </a:r>
            <a:r>
              <a:rPr lang="en-US" dirty="0">
                <a:latin typeface="Montserrat "/>
              </a:rPr>
              <a:t> </a:t>
            </a:r>
            <a:r>
              <a:rPr lang="en-US" dirty="0" err="1">
                <a:latin typeface="Montserrat "/>
              </a:rPr>
              <a:t>rydych</a:t>
            </a:r>
            <a:r>
              <a:rPr lang="en-US" dirty="0">
                <a:latin typeface="Montserrat "/>
              </a:rPr>
              <a:t> </a:t>
            </a:r>
            <a:r>
              <a:rPr lang="en-US" dirty="0" err="1">
                <a:latin typeface="Montserrat "/>
              </a:rPr>
              <a:t>chi’n</a:t>
            </a:r>
            <a:r>
              <a:rPr lang="en-US" dirty="0">
                <a:latin typeface="Montserrat "/>
              </a:rPr>
              <a:t> </a:t>
            </a:r>
            <a:r>
              <a:rPr lang="en-US" dirty="0" err="1">
                <a:latin typeface="Montserrat "/>
              </a:rPr>
              <a:t>mynd</a:t>
            </a:r>
            <a:r>
              <a:rPr lang="en-US" dirty="0">
                <a:latin typeface="Montserrat "/>
              </a:rPr>
              <a:t> </a:t>
            </a:r>
            <a:r>
              <a:rPr lang="en-US" dirty="0" err="1">
                <a:latin typeface="Montserrat "/>
              </a:rPr>
              <a:t>i’w</a:t>
            </a:r>
            <a:r>
              <a:rPr lang="en-US" dirty="0">
                <a:latin typeface="Montserrat "/>
              </a:rPr>
              <a:t> </a:t>
            </a:r>
            <a:r>
              <a:rPr lang="en-US" dirty="0" err="1">
                <a:latin typeface="Montserrat "/>
              </a:rPr>
              <a:t>gynnig</a:t>
            </a:r>
            <a:r>
              <a:rPr lang="en-US" dirty="0">
                <a:latin typeface="Montserrat "/>
              </a:rPr>
              <a:t>.</a:t>
            </a:r>
          </a:p>
          <a:p>
            <a:pPr marL="0" indent="0">
              <a:buNone/>
            </a:pPr>
            <a:endParaRPr lang="en-US" dirty="0">
              <a:latin typeface="Montserrat "/>
            </a:endParaRPr>
          </a:p>
          <a:p>
            <a:pPr marL="0" indent="0">
              <a:buNone/>
            </a:pPr>
            <a:r>
              <a:rPr lang="en-US" b="1" dirty="0" err="1">
                <a:latin typeface="Montserrat "/>
              </a:rPr>
              <a:t>Nid</a:t>
            </a:r>
            <a:r>
              <a:rPr lang="en-US" b="1" dirty="0">
                <a:latin typeface="Montserrat "/>
              </a:rPr>
              <a:t> </a:t>
            </a:r>
            <a:r>
              <a:rPr lang="en-US" b="1" dirty="0" err="1">
                <a:latin typeface="Montserrat "/>
              </a:rPr>
              <a:t>oes</a:t>
            </a:r>
            <a:r>
              <a:rPr lang="en-US" b="1" dirty="0">
                <a:latin typeface="Montserrat "/>
              </a:rPr>
              <a:t> </a:t>
            </a:r>
            <a:r>
              <a:rPr lang="en-US" b="1" dirty="0" err="1">
                <a:latin typeface="Montserrat "/>
              </a:rPr>
              <a:t>syniadau</a:t>
            </a:r>
            <a:r>
              <a:rPr lang="en-US" b="1" dirty="0">
                <a:latin typeface="Montserrat "/>
              </a:rPr>
              <a:t> </a:t>
            </a:r>
            <a:r>
              <a:rPr lang="en-US" b="1" dirty="0" err="1">
                <a:latin typeface="Montserrat "/>
              </a:rPr>
              <a:t>gwael</a:t>
            </a:r>
            <a:r>
              <a:rPr lang="en-US" b="1" dirty="0">
                <a:latin typeface="Montserrat "/>
              </a:rPr>
              <a:t>!</a:t>
            </a:r>
          </a:p>
          <a:p>
            <a:pPr marL="0" indent="0">
              <a:buNone/>
            </a:pPr>
            <a:endParaRPr lang="en-US" dirty="0">
              <a:latin typeface="Montserrat "/>
            </a:endParaRPr>
          </a:p>
          <a:p>
            <a:pPr marL="0" indent="0">
              <a:buNone/>
            </a:pPr>
            <a:r>
              <a:rPr lang="en-US" dirty="0" err="1">
                <a:latin typeface="Montserrat "/>
              </a:rPr>
              <a:t>Defnyddiwch</a:t>
            </a:r>
            <a:r>
              <a:rPr lang="en-US" dirty="0">
                <a:latin typeface="Montserrat "/>
              </a:rPr>
              <a:t> </a:t>
            </a:r>
            <a:r>
              <a:rPr lang="en-US" dirty="0" err="1">
                <a:latin typeface="Montserrat "/>
              </a:rPr>
              <a:t>eich</a:t>
            </a:r>
            <a:r>
              <a:rPr lang="en-US" dirty="0">
                <a:latin typeface="Montserrat "/>
              </a:rPr>
              <a:t> </a:t>
            </a:r>
            <a:r>
              <a:rPr lang="en-US" b="1" dirty="0" err="1">
                <a:latin typeface="Montserrat "/>
              </a:rPr>
              <a:t>Llyfr</a:t>
            </a:r>
            <a:r>
              <a:rPr lang="en-US" b="1" dirty="0">
                <a:latin typeface="Montserrat "/>
              </a:rPr>
              <a:t> Gwaith </a:t>
            </a:r>
            <a:r>
              <a:rPr lang="en-US" dirty="0" err="1">
                <a:latin typeface="Montserrat "/>
              </a:rPr>
              <a:t>i’ch</a:t>
            </a:r>
            <a:r>
              <a:rPr lang="en-US" dirty="0">
                <a:latin typeface="Montserrat "/>
              </a:rPr>
              <a:t> </a:t>
            </a:r>
            <a:r>
              <a:rPr lang="en-US" dirty="0" err="1">
                <a:latin typeface="Montserrat "/>
              </a:rPr>
              <a:t>helpu</a:t>
            </a:r>
            <a:r>
              <a:rPr lang="en-US" dirty="0">
                <a:latin typeface="Montserrat "/>
              </a:rPr>
              <a:t> </a:t>
            </a:r>
            <a:r>
              <a:rPr lang="en-US" dirty="0" err="1">
                <a:latin typeface="Montserrat "/>
              </a:rPr>
              <a:t>i</a:t>
            </a:r>
            <a:r>
              <a:rPr lang="en-US" dirty="0">
                <a:latin typeface="Montserrat "/>
              </a:rPr>
              <a:t> </a:t>
            </a:r>
            <a:r>
              <a:rPr lang="en-US" dirty="0" err="1">
                <a:latin typeface="Montserrat "/>
              </a:rPr>
              <a:t>gofnodi</a:t>
            </a:r>
            <a:r>
              <a:rPr lang="en-US" dirty="0">
                <a:latin typeface="Montserrat "/>
              </a:rPr>
              <a:t> </a:t>
            </a:r>
            <a:r>
              <a:rPr lang="en-US" dirty="0" err="1">
                <a:latin typeface="Montserrat "/>
              </a:rPr>
              <a:t>eich</a:t>
            </a:r>
            <a:r>
              <a:rPr lang="en-US" dirty="0">
                <a:latin typeface="Montserrat "/>
              </a:rPr>
              <a:t> </a:t>
            </a:r>
            <a:r>
              <a:rPr lang="en-US" dirty="0" err="1">
                <a:latin typeface="Montserrat "/>
              </a:rPr>
              <a:t>syniadau</a:t>
            </a:r>
            <a:r>
              <a:rPr lang="en-US" dirty="0">
                <a:latin typeface="Montserrat "/>
              </a:rPr>
              <a:t>. </a:t>
            </a:r>
            <a:r>
              <a:rPr lang="en-US" dirty="0" err="1">
                <a:latin typeface="Montserrat "/>
              </a:rPr>
              <a:t>Ysgrifennwch</a:t>
            </a:r>
            <a:r>
              <a:rPr lang="en-US" dirty="0">
                <a:latin typeface="Montserrat "/>
              </a:rPr>
              <a:t> neu </a:t>
            </a:r>
            <a:r>
              <a:rPr lang="en-US" dirty="0" err="1">
                <a:latin typeface="Montserrat "/>
              </a:rPr>
              <a:t>luniadu’r</a:t>
            </a:r>
            <a:r>
              <a:rPr lang="en-US" dirty="0">
                <a:latin typeface="Montserrat "/>
              </a:rPr>
              <a:t> </a:t>
            </a:r>
            <a:r>
              <a:rPr lang="en-US" dirty="0" err="1">
                <a:latin typeface="Montserrat "/>
              </a:rPr>
              <a:t>pethau</a:t>
            </a:r>
            <a:r>
              <a:rPr lang="en-US" dirty="0">
                <a:latin typeface="Montserrat "/>
              </a:rPr>
              <a:t> </a:t>
            </a:r>
            <a:r>
              <a:rPr lang="en-US" dirty="0" err="1">
                <a:latin typeface="Montserrat "/>
              </a:rPr>
              <a:t>byddwch</a:t>
            </a:r>
            <a:r>
              <a:rPr lang="en-US" dirty="0">
                <a:latin typeface="Montserrat "/>
              </a:rPr>
              <a:t> </a:t>
            </a:r>
            <a:r>
              <a:rPr lang="en-US" dirty="0" err="1">
                <a:latin typeface="Montserrat "/>
              </a:rPr>
              <a:t>chi’n</a:t>
            </a:r>
            <a:r>
              <a:rPr lang="en-US" dirty="0">
                <a:latin typeface="Montserrat "/>
              </a:rPr>
              <a:t> </a:t>
            </a:r>
            <a:r>
              <a:rPr lang="en-US" dirty="0" err="1">
                <a:latin typeface="Montserrat "/>
              </a:rPr>
              <a:t>meddwl</a:t>
            </a:r>
            <a:r>
              <a:rPr lang="en-US" dirty="0">
                <a:latin typeface="Montserrat "/>
              </a:rPr>
              <a:t> </a:t>
            </a:r>
            <a:r>
              <a:rPr lang="en-US" dirty="0" err="1">
                <a:latin typeface="Montserrat "/>
              </a:rPr>
              <a:t>amdanynt</a:t>
            </a:r>
            <a:r>
              <a:rPr lang="en-US" dirty="0">
                <a:latin typeface="Montserrat "/>
              </a:rPr>
              <a:t>.</a:t>
            </a:r>
          </a:p>
        </p:txBody>
      </p:sp>
      <p:sp>
        <p:nvSpPr>
          <p:cNvPr id="4" name="Title">
            <a:extLst>
              <a:ext uri="{FF2B5EF4-FFF2-40B4-BE49-F238E27FC236}">
                <a16:creationId xmlns:a16="http://schemas.microsoft.com/office/drawing/2014/main" id="{83945233-3572-1C3C-E302-48BCBC5E91C5}"/>
              </a:ext>
            </a:extLst>
          </p:cNvPr>
          <p:cNvSpPr>
            <a:spLocks noGrp="1" noRot="1" noMove="1" noResize="1" noEditPoints="1" noAdjustHandles="1" noChangeArrowheads="1" noChangeShapeType="1"/>
          </p:cNvSpPr>
          <p:nvPr>
            <p:ph type="title"/>
          </p:nvPr>
        </p:nvSpPr>
        <p:spPr/>
        <p:txBody>
          <a:bodyPr/>
          <a:lstStyle/>
          <a:p>
            <a:r>
              <a:rPr lang="en-GB" sz="2800" dirty="0" err="1"/>
              <a:t>Dyma</a:t>
            </a:r>
            <a:r>
              <a:rPr lang="en-GB" sz="2800" dirty="0"/>
              <a:t> £5!</a:t>
            </a:r>
            <a:endParaRPr lang="en-US" sz="2800" dirty="0"/>
          </a:p>
        </p:txBody>
      </p:sp>
      <p:pic>
        <p:nvPicPr>
          <p:cNvPr id="9" name="Workbook">
            <a:extLst>
              <a:ext uri="{FF2B5EF4-FFF2-40B4-BE49-F238E27FC236}">
                <a16:creationId xmlns:a16="http://schemas.microsoft.com/office/drawing/2014/main" id="{B1354131-D25F-4260-79CC-6808D1D6EE83}"/>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rot="21157928">
            <a:off x="785497" y="647589"/>
            <a:ext cx="3933692" cy="5562820"/>
          </a:xfrm>
          <a:prstGeom prst="rect">
            <a:avLst/>
          </a:prstGeom>
          <a:ln>
            <a:solidFill>
              <a:schemeClr val="bg1">
                <a:lumMod val="75000"/>
              </a:schemeClr>
            </a:solidFill>
          </a:ln>
        </p:spPr>
      </p:pic>
      <p:sp>
        <p:nvSpPr>
          <p:cNvPr id="10" name="Overlay">
            <a:extLst>
              <a:ext uri="{FF2B5EF4-FFF2-40B4-BE49-F238E27FC236}">
                <a16:creationId xmlns:a16="http://schemas.microsoft.com/office/drawing/2014/main" id="{0BA95496-487C-17CB-5DBB-9E66B28E365C}"/>
              </a:ext>
            </a:extLst>
          </p:cNvPr>
          <p:cNvSpPr>
            <a:spLocks noGrp="1" noRot="1" noMove="1" noResize="1" noEditPoints="1" noAdjustHandles="1" noChangeArrowheads="1" noChangeShapeType="1"/>
          </p:cNvSpPr>
          <p:nvPr/>
        </p:nvSpPr>
        <p:spPr>
          <a:xfrm>
            <a:off x="0" y="0"/>
            <a:ext cx="12192000" cy="6858000"/>
          </a:xfrm>
          <a:prstGeom prst="rect">
            <a:avLst/>
          </a:prstGeom>
          <a:solidFill>
            <a:srgbClr val="22404D">
              <a:alpha val="8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5" name="Reflection">
            <a:extLst>
              <a:ext uri="{FF2B5EF4-FFF2-40B4-BE49-F238E27FC236}">
                <a16:creationId xmlns:a16="http://schemas.microsoft.com/office/drawing/2014/main" id="{27B9C9B4-6073-30BF-C526-FAEB9463BD2C}"/>
              </a:ext>
            </a:extLst>
          </p:cNvPr>
          <p:cNvGrpSpPr>
            <a:grpSpLocks noGrp="1" noUngrp="1" noRot="1" noMove="1" noResize="1"/>
          </p:cNvGrpSpPr>
          <p:nvPr/>
        </p:nvGrpSpPr>
        <p:grpSpPr>
          <a:xfrm>
            <a:off x="3371100" y="5035267"/>
            <a:ext cx="8711700" cy="1623900"/>
            <a:chOff x="3371100" y="5035267"/>
            <a:chExt cx="8711700" cy="1623900"/>
          </a:xfrm>
        </p:grpSpPr>
        <p:sp>
          <p:nvSpPr>
            <p:cNvPr id="6" name="Prompt">
              <a:extLst>
                <a:ext uri="{FF2B5EF4-FFF2-40B4-BE49-F238E27FC236}">
                  <a16:creationId xmlns:a16="http://schemas.microsoft.com/office/drawing/2014/main" id="{93230B9C-8F6B-F005-8098-AD48FC09EB8C}"/>
                </a:ext>
              </a:extLst>
            </p:cNvPr>
            <p:cNvSpPr>
              <a:spLocks noGrp="1" noRot="1" noMove="1" noResize="1" noEditPoints="1" noAdjustHandles="1" noChangeArrowheads="1" noChangeShapeType="1"/>
            </p:cNvSpPr>
            <p:nvPr/>
          </p:nvSpPr>
          <p:spPr>
            <a:xfrm flipH="1">
              <a:off x="3371100" y="5035267"/>
              <a:ext cx="7982700" cy="894900"/>
            </a:xfrm>
            <a:prstGeom prst="rect">
              <a:avLst/>
            </a:prstGeom>
            <a:solidFill>
              <a:srgbClr val="FFFFFF"/>
            </a:solidFill>
            <a:ln w="9525" cap="flat" cmpd="sng">
              <a:solidFill>
                <a:srgbClr val="E6E6E6"/>
              </a:solidFill>
              <a:prstDash val="solid"/>
              <a:miter lim="8000"/>
              <a:headEnd type="none" w="sm" len="sm"/>
              <a:tailEnd type="none" w="sm" len="sm"/>
            </a:ln>
            <a:effectLst>
              <a:outerShdw blurRad="128588" dist="38100" dir="3600000" algn="ctr" rotWithShape="0">
                <a:srgbClr val="000000">
                  <a:alpha val="9410"/>
                </a:srgbClr>
              </a:outerShdw>
            </a:effectLst>
          </p:spPr>
          <p:txBody>
            <a:bodyPr spcFirstLastPara="1" wrap="square" lIns="108000" tIns="108000" rIns="108000" bIns="10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cy-GB" b="1" dirty="0"/>
                <a:t>Trafodwch: </a:t>
              </a:r>
              <a:r>
                <a:rPr lang="cy-GB" dirty="0"/>
                <a:t>Pam mae’n bwysig cael agwedd gadarnhaol wrth ddelio â heriau yn ystod y prosiect hwn?</a:t>
              </a:r>
              <a:endParaRPr lang="cy-GB" i="0" u="none" strike="noStrike" cap="none" dirty="0">
                <a:solidFill>
                  <a:srgbClr val="000000"/>
                </a:solidFill>
              </a:endParaRPr>
            </a:p>
          </p:txBody>
        </p:sp>
        <p:pic>
          <p:nvPicPr>
            <p:cNvPr id="7" name="Aiming High Badge">
              <a:extLst>
                <a:ext uri="{FF2B5EF4-FFF2-40B4-BE49-F238E27FC236}">
                  <a16:creationId xmlns:a16="http://schemas.microsoft.com/office/drawing/2014/main" id="{1D438894-346A-0640-BDE7-AF5193ECFE41}"/>
                </a:ext>
              </a:extLst>
            </p:cNvPr>
            <p:cNvPicPr preferRelativeResize="0">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a:off x="10624800" y="5201167"/>
              <a:ext cx="1458000" cy="1458000"/>
            </a:xfrm>
            <a:prstGeom prst="rect">
              <a:avLst/>
            </a:prstGeom>
            <a:noFill/>
            <a:ln>
              <a:noFill/>
            </a:ln>
          </p:spPr>
        </p:pic>
      </p:grpSp>
    </p:spTree>
    <p:extLst>
      <p:ext uri="{BB962C8B-B14F-4D97-AF65-F5344CB8AC3E}">
        <p14:creationId xmlns:p14="http://schemas.microsoft.com/office/powerpoint/2010/main" val="163004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4" presetID="37"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900" decel="100000" fill="hold"/>
                                        <p:tgtEl>
                                          <p:spTgt spid="9"/>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par>
                                <p:cTn id="35" presetID="37"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900" decel="100000" fill="hold"/>
                                        <p:tgtEl>
                                          <p:spTgt spid="5"/>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7F4F32-D0FB-F200-10F3-32E29F7F2FA6}"/>
            </a:ext>
          </a:extLst>
        </p:cNvPr>
        <p:cNvGrpSpPr/>
        <p:nvPr/>
      </p:nvGrpSpPr>
      <p:grpSpPr>
        <a:xfrm>
          <a:off x="0" y="0"/>
          <a:ext cx="0" cy="0"/>
          <a:chOff x="0" y="0"/>
          <a:chExt cx="0" cy="0"/>
        </a:xfrm>
      </p:grpSpPr>
      <p:sp>
        <p:nvSpPr>
          <p:cNvPr id="2" name="Image Frame">
            <a:extLst>
              <a:ext uri="{FF2B5EF4-FFF2-40B4-BE49-F238E27FC236}">
                <a16:creationId xmlns:a16="http://schemas.microsoft.com/office/drawing/2014/main" id="{8404C2A8-90F7-25D4-427D-42924B489793}"/>
              </a:ext>
            </a:extLst>
          </p:cNvPr>
          <p:cNvSpPr>
            <a:spLocks noGrp="1" noRot="1" noMove="1" noResize="1" noEditPoints="1" noAdjustHandles="1" noChangeArrowheads="1" noChangeShapeType="1"/>
          </p:cNvSpPr>
          <p:nvPr>
            <p:ph type="pic" sz="quarter" idx="13"/>
          </p:nvPr>
        </p:nvSpPr>
        <p:spPr>
          <a:xfrm>
            <a:off x="0" y="0"/>
            <a:ext cx="5504687" cy="6857999"/>
          </a:xfrm>
        </p:spPr>
        <p:txBody>
          <a:bodyPr/>
          <a:lstStyle/>
          <a:p>
            <a:endParaRPr lang="en-US"/>
          </a:p>
        </p:txBody>
      </p:sp>
      <p:sp>
        <p:nvSpPr>
          <p:cNvPr id="3" name="Text">
            <a:extLst>
              <a:ext uri="{FF2B5EF4-FFF2-40B4-BE49-F238E27FC236}">
                <a16:creationId xmlns:a16="http://schemas.microsoft.com/office/drawing/2014/main" id="{6E013ACE-D5B4-891A-A7FB-6908135745F1}"/>
              </a:ext>
            </a:extLst>
          </p:cNvPr>
          <p:cNvSpPr>
            <a:spLocks noGrp="1" noRot="1" noMove="1" noResize="1" noEditPoints="1" noAdjustHandles="1" noChangeArrowheads="1" noChangeShapeType="1"/>
          </p:cNvSpPr>
          <p:nvPr>
            <p:ph type="body" sz="quarter" idx="12"/>
          </p:nvPr>
        </p:nvSpPr>
        <p:spPr/>
        <p:txBody>
          <a:bodyPr/>
          <a:lstStyle/>
          <a:p>
            <a:pPr marL="0" indent="0">
              <a:buNone/>
            </a:pPr>
            <a:r>
              <a:rPr lang="en-US" b="1" dirty="0" err="1">
                <a:latin typeface="Montserrat "/>
              </a:rPr>
              <a:t>Byddwch</a:t>
            </a:r>
            <a:r>
              <a:rPr lang="en-US" b="1" dirty="0">
                <a:latin typeface="Montserrat "/>
              </a:rPr>
              <a:t> </a:t>
            </a:r>
            <a:r>
              <a:rPr lang="en-US" b="1" dirty="0" err="1">
                <a:latin typeface="Montserrat "/>
              </a:rPr>
              <a:t>angen</a:t>
            </a:r>
            <a:r>
              <a:rPr lang="en-US" b="1" dirty="0">
                <a:latin typeface="Montserrat "/>
              </a:rPr>
              <a:t>:</a:t>
            </a:r>
          </a:p>
          <a:p>
            <a:pPr marL="0" indent="0">
              <a:buNone/>
            </a:pPr>
            <a:endParaRPr lang="en-US" b="1" dirty="0">
              <a:latin typeface="Montserrat "/>
            </a:endParaRPr>
          </a:p>
          <a:p>
            <a:r>
              <a:rPr lang="en-US" dirty="0" err="1">
                <a:latin typeface="Montserrat "/>
              </a:rPr>
              <a:t>Llyfr</a:t>
            </a:r>
            <a:r>
              <a:rPr lang="en-US" dirty="0">
                <a:latin typeface="Montserrat "/>
              </a:rPr>
              <a:t> Gwaith yr Her </a:t>
            </a:r>
            <a:r>
              <a:rPr lang="en-US" dirty="0" err="1">
                <a:latin typeface="Montserrat "/>
              </a:rPr>
              <a:t>Bumpunt</a:t>
            </a:r>
            <a:endParaRPr lang="en-US" dirty="0">
              <a:latin typeface="Montserrat "/>
            </a:endParaRPr>
          </a:p>
          <a:p>
            <a:r>
              <a:rPr lang="en-US" dirty="0" err="1">
                <a:latin typeface="Montserrat "/>
              </a:rPr>
              <a:t>Templed</a:t>
            </a:r>
            <a:r>
              <a:rPr lang="en-US" dirty="0">
                <a:latin typeface="Montserrat "/>
              </a:rPr>
              <a:t> </a:t>
            </a:r>
            <a:r>
              <a:rPr lang="en-US" dirty="0" err="1">
                <a:latin typeface="Montserrat "/>
              </a:rPr>
              <a:t>Holiadur</a:t>
            </a:r>
            <a:r>
              <a:rPr lang="en-US" dirty="0">
                <a:latin typeface="Montserrat "/>
              </a:rPr>
              <a:t> </a:t>
            </a:r>
            <a:r>
              <a:rPr lang="en-US" dirty="0" err="1">
                <a:latin typeface="Montserrat "/>
              </a:rPr>
              <a:t>Ymchwil</a:t>
            </a:r>
            <a:r>
              <a:rPr lang="en-US" dirty="0">
                <a:latin typeface="Montserrat "/>
              </a:rPr>
              <a:t> </a:t>
            </a:r>
            <a:r>
              <a:rPr lang="en-US" dirty="0" err="1">
                <a:latin typeface="Montserrat "/>
              </a:rPr>
              <a:t>i’r</a:t>
            </a:r>
            <a:r>
              <a:rPr lang="en-US" dirty="0">
                <a:latin typeface="Montserrat "/>
              </a:rPr>
              <a:t> </a:t>
            </a:r>
            <a:r>
              <a:rPr lang="en-US" dirty="0" err="1">
                <a:latin typeface="Montserrat "/>
              </a:rPr>
              <a:t>Farchnad</a:t>
            </a:r>
            <a:endParaRPr lang="en-US" dirty="0">
              <a:latin typeface="Montserrat "/>
            </a:endParaRPr>
          </a:p>
          <a:p>
            <a:r>
              <a:rPr lang="en-US" dirty="0" err="1">
                <a:latin typeface="Montserrat "/>
              </a:rPr>
              <a:t>Awgrymiadau</a:t>
            </a:r>
            <a:r>
              <a:rPr lang="en-US" dirty="0">
                <a:latin typeface="Montserrat "/>
              </a:rPr>
              <a:t> </a:t>
            </a:r>
            <a:r>
              <a:rPr lang="en-US" dirty="0" err="1">
                <a:latin typeface="Montserrat "/>
              </a:rPr>
              <a:t>Gorau</a:t>
            </a:r>
            <a:r>
              <a:rPr lang="en-US" dirty="0">
                <a:latin typeface="Montserrat "/>
              </a:rPr>
              <a:t> </a:t>
            </a:r>
            <a:r>
              <a:rPr lang="en-US" dirty="0" err="1">
                <a:latin typeface="Montserrat "/>
              </a:rPr>
              <a:t>ar</a:t>
            </a:r>
            <a:r>
              <a:rPr lang="en-US" dirty="0">
                <a:latin typeface="Montserrat "/>
              </a:rPr>
              <a:t> </a:t>
            </a:r>
            <a:r>
              <a:rPr lang="en-US" dirty="0" err="1">
                <a:latin typeface="Montserrat "/>
              </a:rPr>
              <a:t>gyfer</a:t>
            </a:r>
            <a:r>
              <a:rPr lang="en-US" dirty="0">
                <a:latin typeface="Montserrat "/>
              </a:rPr>
              <a:t> </a:t>
            </a:r>
            <a:r>
              <a:rPr lang="en-US" dirty="0" err="1">
                <a:latin typeface="Montserrat "/>
              </a:rPr>
              <a:t>Cynaliadwyedd</a:t>
            </a:r>
            <a:r>
              <a:rPr lang="en-US" dirty="0">
                <a:latin typeface="Montserrat "/>
              </a:rPr>
              <a:t> </a:t>
            </a:r>
          </a:p>
          <a:p>
            <a:r>
              <a:rPr lang="en-US" dirty="0" err="1">
                <a:latin typeface="Montserrat "/>
              </a:rPr>
              <a:t>Awgrymiadau</a:t>
            </a:r>
            <a:r>
              <a:rPr lang="en-US" dirty="0">
                <a:latin typeface="Montserrat "/>
              </a:rPr>
              <a:t> </a:t>
            </a:r>
            <a:r>
              <a:rPr lang="en-US" dirty="0" err="1">
                <a:latin typeface="Montserrat "/>
              </a:rPr>
              <a:t>Gorau</a:t>
            </a:r>
            <a:r>
              <a:rPr lang="en-US" dirty="0">
                <a:latin typeface="Montserrat "/>
              </a:rPr>
              <a:t> </a:t>
            </a:r>
            <a:r>
              <a:rPr lang="en-US" dirty="0" err="1">
                <a:latin typeface="Montserrat "/>
              </a:rPr>
              <a:t>ar</a:t>
            </a:r>
            <a:r>
              <a:rPr lang="en-US" dirty="0">
                <a:latin typeface="Montserrat "/>
              </a:rPr>
              <a:t> </a:t>
            </a:r>
            <a:r>
              <a:rPr lang="en-US" dirty="0" err="1">
                <a:latin typeface="Montserrat "/>
              </a:rPr>
              <a:t>gyfer</a:t>
            </a:r>
            <a:r>
              <a:rPr lang="en-US" dirty="0">
                <a:latin typeface="Montserrat "/>
              </a:rPr>
              <a:t> </a:t>
            </a:r>
            <a:r>
              <a:rPr lang="en-US" dirty="0" err="1">
                <a:latin typeface="Montserrat "/>
              </a:rPr>
              <a:t>Hysbysebu</a:t>
            </a:r>
            <a:endParaRPr lang="en-US" dirty="0">
              <a:latin typeface="Montserrat "/>
            </a:endParaRPr>
          </a:p>
        </p:txBody>
      </p:sp>
      <p:sp>
        <p:nvSpPr>
          <p:cNvPr id="4" name="Title">
            <a:extLst>
              <a:ext uri="{FF2B5EF4-FFF2-40B4-BE49-F238E27FC236}">
                <a16:creationId xmlns:a16="http://schemas.microsoft.com/office/drawing/2014/main" id="{14EBC47C-2DCE-B8CA-FC44-6973C0442C07}"/>
              </a:ext>
            </a:extLst>
          </p:cNvPr>
          <p:cNvSpPr>
            <a:spLocks noGrp="1" noRot="1" noMove="1" noResize="1" noEditPoints="1" noAdjustHandles="1" noChangeArrowheads="1" noChangeShapeType="1"/>
          </p:cNvSpPr>
          <p:nvPr>
            <p:ph type="title"/>
          </p:nvPr>
        </p:nvSpPr>
        <p:spPr/>
        <p:txBody>
          <a:bodyPr/>
          <a:lstStyle/>
          <a:p>
            <a:r>
              <a:rPr lang="en-GB" sz="2800" dirty="0" err="1"/>
              <a:t>Dyma</a:t>
            </a:r>
            <a:r>
              <a:rPr lang="en-GB" sz="2800" dirty="0"/>
              <a:t> £5!</a:t>
            </a:r>
            <a:endParaRPr lang="en-US" sz="2800" dirty="0"/>
          </a:p>
        </p:txBody>
      </p:sp>
      <p:pic>
        <p:nvPicPr>
          <p:cNvPr id="9" name="Workbook">
            <a:extLst>
              <a:ext uri="{FF2B5EF4-FFF2-40B4-BE49-F238E27FC236}">
                <a16:creationId xmlns:a16="http://schemas.microsoft.com/office/drawing/2014/main" id="{6B9DC75F-436C-3AF6-FD6E-D84221676628}"/>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rot="21157928">
            <a:off x="785497" y="647589"/>
            <a:ext cx="3933692" cy="5562820"/>
          </a:xfrm>
          <a:prstGeom prst="rect">
            <a:avLst/>
          </a:prstGeom>
          <a:ln>
            <a:solidFill>
              <a:schemeClr val="bg1">
                <a:lumMod val="75000"/>
              </a:schemeClr>
            </a:solidFill>
          </a:ln>
        </p:spPr>
      </p:pic>
      <p:pic>
        <p:nvPicPr>
          <p:cNvPr id="15" name="Market Research Template">
            <a:extLst>
              <a:ext uri="{FF2B5EF4-FFF2-40B4-BE49-F238E27FC236}">
                <a16:creationId xmlns:a16="http://schemas.microsoft.com/office/drawing/2014/main" id="{A7354630-05B6-A479-93A0-CE1BE78BB286}"/>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rot="21300492">
            <a:off x="785496" y="648080"/>
            <a:ext cx="3933692" cy="5561836"/>
          </a:xfrm>
          <a:prstGeom prst="rect">
            <a:avLst/>
          </a:prstGeom>
          <a:ln>
            <a:solidFill>
              <a:schemeClr val="bg1">
                <a:lumMod val="75000"/>
              </a:schemeClr>
            </a:solidFill>
          </a:ln>
        </p:spPr>
      </p:pic>
      <p:pic>
        <p:nvPicPr>
          <p:cNvPr id="16" name="TT Sustainability">
            <a:extLst>
              <a:ext uri="{FF2B5EF4-FFF2-40B4-BE49-F238E27FC236}">
                <a16:creationId xmlns:a16="http://schemas.microsoft.com/office/drawing/2014/main" id="{AED09063-C4C2-8426-B19A-3C3AF58AFC05}"/>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p:blipFill>
        <p:spPr>
          <a:xfrm>
            <a:off x="785496" y="648080"/>
            <a:ext cx="3933692" cy="5561836"/>
          </a:xfrm>
          <a:prstGeom prst="rect">
            <a:avLst/>
          </a:prstGeom>
          <a:ln>
            <a:solidFill>
              <a:schemeClr val="bg1">
                <a:lumMod val="75000"/>
              </a:schemeClr>
            </a:solidFill>
          </a:ln>
        </p:spPr>
      </p:pic>
      <p:pic>
        <p:nvPicPr>
          <p:cNvPr id="17" name="TT Advertising">
            <a:extLst>
              <a:ext uri="{FF2B5EF4-FFF2-40B4-BE49-F238E27FC236}">
                <a16:creationId xmlns:a16="http://schemas.microsoft.com/office/drawing/2014/main" id="{9FFFEA59-C805-5397-73AE-CC45E4AE55D3}"/>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rcRect/>
          <a:stretch/>
        </p:blipFill>
        <p:spPr>
          <a:xfrm rot="328213">
            <a:off x="817276" y="648080"/>
            <a:ext cx="3933692" cy="5561836"/>
          </a:xfrm>
          <a:prstGeom prst="rect">
            <a:avLst/>
          </a:prstGeom>
          <a:ln>
            <a:solidFill>
              <a:schemeClr val="bg1">
                <a:lumMod val="75000"/>
              </a:schemeClr>
            </a:solidFill>
          </a:ln>
        </p:spPr>
      </p:pic>
    </p:spTree>
    <p:extLst>
      <p:ext uri="{BB962C8B-B14F-4D97-AF65-F5344CB8AC3E}">
        <p14:creationId xmlns:p14="http://schemas.microsoft.com/office/powerpoint/2010/main" val="416627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26" presetClass="emph" presetSubtype="0" fill="hold" nodeType="withEffect">
                                  <p:stCondLst>
                                    <p:cond delay="0"/>
                                  </p:stCondLst>
                                  <p:childTnLst>
                                    <p:animEffect transition="out" filter="fade">
                                      <p:cBhvr>
                                        <p:cTn id="18" dur="500" tmFilter="0, 0; .2, .5; .8, .5; 1, 0"/>
                                        <p:tgtEl>
                                          <p:spTgt spid="9"/>
                                        </p:tgtEl>
                                      </p:cBhvr>
                                    </p:animEffect>
                                    <p:animScale>
                                      <p:cBhvr>
                                        <p:cTn id="19" dur="250" autoRev="1" fill="hold"/>
                                        <p:tgtEl>
                                          <p:spTgt spid="9"/>
                                        </p:tgtEl>
                                      </p:cBhvr>
                                      <p:by x="105000" y="105000"/>
                                    </p:animScale>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37"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900" decel="100000" fill="hold"/>
                                        <p:tgtEl>
                                          <p:spTgt spid="1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1000"/>
                                        <p:tgtEl>
                                          <p:spTgt spid="3">
                                            <p:txEl>
                                              <p:pRg st="4" end="4"/>
                                            </p:txEl>
                                          </p:spTgt>
                                        </p:tgtEl>
                                      </p:cBhvr>
                                    </p:animEffect>
                                    <p:anim calcmode="lin" valueType="num">
                                      <p:cBhvr>
                                        <p:cTn id="3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900" decel="100000" fill="hold"/>
                                        <p:tgtEl>
                                          <p:spTgt spid="1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Effect transition="in" filter="fade">
                                      <p:cBhvr>
                                        <p:cTn id="50" dur="1000"/>
                                        <p:tgtEl>
                                          <p:spTgt spid="3">
                                            <p:txEl>
                                              <p:pRg st="5" end="5"/>
                                            </p:txEl>
                                          </p:spTgt>
                                        </p:tgtEl>
                                      </p:cBhvr>
                                    </p:animEffect>
                                    <p:anim calcmode="lin" valueType="num">
                                      <p:cBhvr>
                                        <p:cTn id="5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5" end="5"/>
                                            </p:txEl>
                                          </p:spTgt>
                                        </p:tgtEl>
                                        <p:attrNameLst>
                                          <p:attrName>ppt_y</p:attrName>
                                        </p:attrNameLst>
                                      </p:cBhvr>
                                      <p:tavLst>
                                        <p:tav tm="0">
                                          <p:val>
                                            <p:strVal val="#ppt_y+.1"/>
                                          </p:val>
                                        </p:tav>
                                        <p:tav tm="100000">
                                          <p:val>
                                            <p:strVal val="#ppt_y"/>
                                          </p:val>
                                        </p:tav>
                                      </p:tavLst>
                                    </p:anim>
                                  </p:childTnLst>
                                </p:cTn>
                              </p:par>
                              <p:par>
                                <p:cTn id="53" presetID="37" presetClass="entr" presetSubtype="0"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2BEC2-6F31-2F3A-AE2F-82BED5BAF6EE}"/>
            </a:ext>
          </a:extLst>
        </p:cNvPr>
        <p:cNvGrpSpPr/>
        <p:nvPr/>
      </p:nvGrpSpPr>
      <p:grpSpPr>
        <a:xfrm>
          <a:off x="0" y="0"/>
          <a:ext cx="0" cy="0"/>
          <a:chOff x="0" y="0"/>
          <a:chExt cx="0" cy="0"/>
        </a:xfrm>
      </p:grpSpPr>
      <p:sp>
        <p:nvSpPr>
          <p:cNvPr id="2" name="Image Frame">
            <a:extLst>
              <a:ext uri="{FF2B5EF4-FFF2-40B4-BE49-F238E27FC236}">
                <a16:creationId xmlns:a16="http://schemas.microsoft.com/office/drawing/2014/main" id="{30326877-80C3-452B-D536-B96E4A1AFCE2}"/>
              </a:ext>
            </a:extLst>
          </p:cNvPr>
          <p:cNvSpPr>
            <a:spLocks noGrp="1" noRot="1" noMove="1" noResize="1" noEditPoints="1" noAdjustHandles="1" noChangeArrowheads="1" noChangeShapeType="1"/>
          </p:cNvSpPr>
          <p:nvPr>
            <p:ph type="pic" sz="quarter" idx="13"/>
          </p:nvPr>
        </p:nvSpPr>
        <p:spPr>
          <a:xfrm>
            <a:off x="0" y="0"/>
            <a:ext cx="5504687" cy="6857999"/>
          </a:xfrm>
        </p:spPr>
        <p:txBody>
          <a:bodyPr/>
          <a:lstStyle/>
          <a:p>
            <a:endParaRPr lang="en-US"/>
          </a:p>
        </p:txBody>
      </p:sp>
      <p:sp>
        <p:nvSpPr>
          <p:cNvPr id="3" name="Text">
            <a:extLst>
              <a:ext uri="{FF2B5EF4-FFF2-40B4-BE49-F238E27FC236}">
                <a16:creationId xmlns:a16="http://schemas.microsoft.com/office/drawing/2014/main" id="{418DC6A2-AFAA-3F0A-4D4F-1C21AEBA9D61}"/>
              </a:ext>
            </a:extLst>
          </p:cNvPr>
          <p:cNvSpPr>
            <a:spLocks noGrp="1" noRot="1" noMove="1" noResize="1" noEditPoints="1" noAdjustHandles="1" noChangeArrowheads="1" noChangeShapeType="1"/>
          </p:cNvSpPr>
          <p:nvPr>
            <p:ph type="body" sz="quarter" idx="12"/>
          </p:nvPr>
        </p:nvSpPr>
        <p:spPr/>
        <p:txBody>
          <a:bodyPr/>
          <a:lstStyle/>
          <a:p>
            <a:pPr marL="0" indent="0">
              <a:buNone/>
            </a:pPr>
            <a:r>
              <a:rPr lang="en-US" b="1" dirty="0">
                <a:latin typeface="Montserrat "/>
              </a:rPr>
              <a:t>Beth </a:t>
            </a:r>
            <a:r>
              <a:rPr lang="en-US" b="1" dirty="0" err="1">
                <a:latin typeface="Montserrat "/>
              </a:rPr>
              <a:t>mae</a:t>
            </a:r>
            <a:r>
              <a:rPr lang="en-US" b="1" dirty="0">
                <a:latin typeface="Montserrat "/>
              </a:rPr>
              <a:t> </a:t>
            </a:r>
            <a:r>
              <a:rPr lang="en-US" b="1" dirty="0" err="1">
                <a:latin typeface="Montserrat "/>
              </a:rPr>
              <a:t>angen</a:t>
            </a:r>
            <a:r>
              <a:rPr lang="en-US" b="1" dirty="0">
                <a:latin typeface="Montserrat "/>
              </a:rPr>
              <a:t> </a:t>
            </a:r>
            <a:r>
              <a:rPr lang="en-US" b="1" dirty="0" err="1">
                <a:latin typeface="Montserrat "/>
              </a:rPr>
              <a:t>i</a:t>
            </a:r>
            <a:r>
              <a:rPr lang="en-US" b="1" dirty="0">
                <a:latin typeface="Montserrat "/>
              </a:rPr>
              <a:t> chi </a:t>
            </a:r>
            <a:r>
              <a:rPr lang="en-US" b="1" dirty="0" err="1">
                <a:latin typeface="Montserrat "/>
              </a:rPr>
              <a:t>ei</a:t>
            </a:r>
            <a:r>
              <a:rPr lang="en-US" b="1" dirty="0">
                <a:latin typeface="Montserrat "/>
              </a:rPr>
              <a:t> </a:t>
            </a:r>
            <a:r>
              <a:rPr lang="en-US" b="1" dirty="0" err="1">
                <a:latin typeface="Montserrat "/>
              </a:rPr>
              <a:t>wneud</a:t>
            </a:r>
            <a:r>
              <a:rPr lang="en-US" b="1" dirty="0">
                <a:latin typeface="Montserrat "/>
              </a:rPr>
              <a:t>:</a:t>
            </a:r>
          </a:p>
          <a:p>
            <a:pPr marL="0" indent="0">
              <a:buNone/>
            </a:pPr>
            <a:endParaRPr lang="en-US" b="1" dirty="0">
              <a:latin typeface="Montserrat "/>
            </a:endParaRPr>
          </a:p>
          <a:p>
            <a:r>
              <a:rPr lang="en-US" dirty="0" err="1">
                <a:latin typeface="Montserrat "/>
              </a:rPr>
              <a:t>Penderfynu</a:t>
            </a:r>
            <a:r>
              <a:rPr lang="en-US" dirty="0">
                <a:latin typeface="Montserrat "/>
              </a:rPr>
              <a:t> </a:t>
            </a:r>
            <a:r>
              <a:rPr lang="en-US" dirty="0" err="1">
                <a:latin typeface="Montserrat "/>
              </a:rPr>
              <a:t>ar</a:t>
            </a:r>
            <a:r>
              <a:rPr lang="en-US" dirty="0">
                <a:latin typeface="Montserrat "/>
              </a:rPr>
              <a:t> </a:t>
            </a:r>
            <a:r>
              <a:rPr lang="en-US" dirty="0" err="1">
                <a:latin typeface="Montserrat "/>
              </a:rPr>
              <a:t>eich</a:t>
            </a:r>
            <a:r>
              <a:rPr lang="en-US" dirty="0">
                <a:latin typeface="Montserrat "/>
              </a:rPr>
              <a:t> </a:t>
            </a:r>
            <a:r>
              <a:rPr lang="en-US" dirty="0" err="1">
                <a:latin typeface="Montserrat "/>
              </a:rPr>
              <a:t>cynnyrch</a:t>
            </a:r>
            <a:r>
              <a:rPr lang="en-US" dirty="0">
                <a:latin typeface="Montserrat "/>
              </a:rPr>
              <a:t> neu </a:t>
            </a:r>
            <a:r>
              <a:rPr lang="en-US" dirty="0" err="1">
                <a:latin typeface="Montserrat "/>
              </a:rPr>
              <a:t>wasanaeth</a:t>
            </a:r>
            <a:r>
              <a:rPr lang="en-US" dirty="0">
                <a:latin typeface="Montserrat "/>
              </a:rPr>
              <a:t>.</a:t>
            </a:r>
          </a:p>
          <a:p>
            <a:r>
              <a:rPr lang="en-US" dirty="0" err="1">
                <a:latin typeface="Montserrat "/>
              </a:rPr>
              <a:t>Meddwl</a:t>
            </a:r>
            <a:r>
              <a:rPr lang="en-US" dirty="0">
                <a:latin typeface="Montserrat "/>
              </a:rPr>
              <a:t> am </a:t>
            </a:r>
            <a:r>
              <a:rPr lang="en-US" dirty="0" err="1">
                <a:latin typeface="Montserrat "/>
              </a:rPr>
              <a:t>enw</a:t>
            </a:r>
            <a:r>
              <a:rPr lang="en-US" dirty="0">
                <a:latin typeface="Montserrat "/>
              </a:rPr>
              <a:t> a logo </a:t>
            </a:r>
            <a:r>
              <a:rPr lang="en-US" dirty="0" err="1">
                <a:latin typeface="Montserrat "/>
              </a:rPr>
              <a:t>eich</a:t>
            </a:r>
            <a:r>
              <a:rPr lang="en-US" dirty="0">
                <a:latin typeface="Montserrat "/>
              </a:rPr>
              <a:t> </a:t>
            </a:r>
            <a:r>
              <a:rPr lang="en-US" dirty="0" err="1">
                <a:latin typeface="Montserrat "/>
              </a:rPr>
              <a:t>busnes</a:t>
            </a:r>
            <a:r>
              <a:rPr lang="en-US" dirty="0">
                <a:latin typeface="Montserrat "/>
              </a:rPr>
              <a:t>.</a:t>
            </a:r>
          </a:p>
          <a:p>
            <a:r>
              <a:rPr lang="en-US" dirty="0" err="1">
                <a:latin typeface="Montserrat "/>
              </a:rPr>
              <a:t>Gwneud</a:t>
            </a:r>
            <a:r>
              <a:rPr lang="en-US" dirty="0">
                <a:latin typeface="Montserrat "/>
              </a:rPr>
              <a:t> </a:t>
            </a:r>
            <a:r>
              <a:rPr lang="en-US" dirty="0" err="1">
                <a:latin typeface="Montserrat "/>
              </a:rPr>
              <a:t>ychydig</a:t>
            </a:r>
            <a:r>
              <a:rPr lang="en-US" dirty="0">
                <a:latin typeface="Montserrat "/>
              </a:rPr>
              <a:t> o </a:t>
            </a:r>
            <a:r>
              <a:rPr lang="en-US" dirty="0" err="1">
                <a:latin typeface="Montserrat "/>
              </a:rPr>
              <a:t>ymchwil</a:t>
            </a:r>
            <a:r>
              <a:rPr lang="en-US" dirty="0">
                <a:latin typeface="Montserrat "/>
              </a:rPr>
              <a:t> </a:t>
            </a:r>
            <a:r>
              <a:rPr lang="en-US" dirty="0" err="1">
                <a:latin typeface="Montserrat "/>
              </a:rPr>
              <a:t>i’r</a:t>
            </a:r>
            <a:r>
              <a:rPr lang="en-US" dirty="0">
                <a:latin typeface="Montserrat "/>
              </a:rPr>
              <a:t> </a:t>
            </a:r>
            <a:r>
              <a:rPr lang="en-US" dirty="0" err="1">
                <a:latin typeface="Montserrat "/>
              </a:rPr>
              <a:t>farchnad</a:t>
            </a:r>
            <a:r>
              <a:rPr lang="en-US" dirty="0">
                <a:latin typeface="Montserrat "/>
              </a:rPr>
              <a:t> </a:t>
            </a:r>
            <a:r>
              <a:rPr lang="en-US" dirty="0" err="1">
                <a:latin typeface="Montserrat "/>
              </a:rPr>
              <a:t>i</a:t>
            </a:r>
            <a:r>
              <a:rPr lang="en-US" dirty="0">
                <a:latin typeface="Montserrat "/>
              </a:rPr>
              <a:t> </a:t>
            </a:r>
            <a:r>
              <a:rPr lang="en-US" dirty="0" err="1">
                <a:latin typeface="Montserrat "/>
              </a:rPr>
              <a:t>brofi</a:t>
            </a:r>
            <a:r>
              <a:rPr lang="en-US" dirty="0">
                <a:latin typeface="Montserrat "/>
              </a:rPr>
              <a:t> </a:t>
            </a:r>
            <a:r>
              <a:rPr lang="en-US" dirty="0" err="1">
                <a:latin typeface="Montserrat "/>
              </a:rPr>
              <a:t>eich</a:t>
            </a:r>
            <a:r>
              <a:rPr lang="en-US" dirty="0">
                <a:latin typeface="Montserrat "/>
              </a:rPr>
              <a:t> </a:t>
            </a:r>
            <a:r>
              <a:rPr lang="en-US" dirty="0" err="1">
                <a:latin typeface="Montserrat "/>
              </a:rPr>
              <a:t>syniadau</a:t>
            </a:r>
            <a:r>
              <a:rPr lang="en-US" dirty="0">
                <a:latin typeface="Montserrat "/>
              </a:rPr>
              <a:t>.</a:t>
            </a:r>
          </a:p>
          <a:p>
            <a:r>
              <a:rPr lang="en-US" dirty="0" err="1">
                <a:latin typeface="Montserrat "/>
              </a:rPr>
              <a:t>Cytuno</a:t>
            </a:r>
            <a:r>
              <a:rPr lang="en-US" dirty="0">
                <a:latin typeface="Montserrat "/>
              </a:rPr>
              <a:t> pa </a:t>
            </a:r>
            <a:r>
              <a:rPr lang="en-US" dirty="0" err="1">
                <a:latin typeface="Montserrat "/>
              </a:rPr>
              <a:t>syniad</a:t>
            </a:r>
            <a:r>
              <a:rPr lang="en-US" dirty="0">
                <a:latin typeface="Montserrat "/>
              </a:rPr>
              <a:t> </a:t>
            </a:r>
            <a:r>
              <a:rPr lang="en-US" dirty="0" err="1">
                <a:latin typeface="Montserrat "/>
              </a:rPr>
              <a:t>rydych</a:t>
            </a:r>
            <a:r>
              <a:rPr lang="en-US" dirty="0">
                <a:latin typeface="Montserrat "/>
              </a:rPr>
              <a:t> </a:t>
            </a:r>
            <a:r>
              <a:rPr lang="en-US" dirty="0" err="1">
                <a:latin typeface="Montserrat "/>
              </a:rPr>
              <a:t>chi’n</a:t>
            </a:r>
            <a:r>
              <a:rPr lang="en-US" dirty="0">
                <a:latin typeface="Montserrat "/>
              </a:rPr>
              <a:t> </a:t>
            </a:r>
            <a:r>
              <a:rPr lang="en-US" dirty="0" err="1">
                <a:latin typeface="Montserrat "/>
              </a:rPr>
              <a:t>ei</a:t>
            </a:r>
            <a:r>
              <a:rPr lang="en-US" dirty="0">
                <a:latin typeface="Montserrat "/>
              </a:rPr>
              <a:t> </a:t>
            </a:r>
            <a:r>
              <a:rPr lang="en-US" dirty="0" err="1">
                <a:latin typeface="Montserrat "/>
              </a:rPr>
              <a:t>hoffi</a:t>
            </a:r>
            <a:r>
              <a:rPr lang="en-US" dirty="0">
                <a:latin typeface="Montserrat "/>
              </a:rPr>
              <a:t> </a:t>
            </a:r>
            <a:r>
              <a:rPr lang="en-US" dirty="0" err="1">
                <a:latin typeface="Montserrat "/>
              </a:rPr>
              <a:t>fwyaf</a:t>
            </a:r>
            <a:r>
              <a:rPr lang="en-US" dirty="0">
                <a:latin typeface="Montserrat "/>
              </a:rPr>
              <a:t>.</a:t>
            </a:r>
          </a:p>
          <a:p>
            <a:r>
              <a:rPr lang="en-US" dirty="0" err="1">
                <a:latin typeface="Montserrat "/>
              </a:rPr>
              <a:t>Meddwl</a:t>
            </a:r>
            <a:r>
              <a:rPr lang="en-US" dirty="0">
                <a:latin typeface="Montserrat "/>
              </a:rPr>
              <a:t> am </a:t>
            </a:r>
            <a:r>
              <a:rPr lang="en-US" dirty="0" err="1">
                <a:latin typeface="Montserrat "/>
              </a:rPr>
              <a:t>ddyluniad</a:t>
            </a:r>
            <a:r>
              <a:rPr lang="en-US" dirty="0">
                <a:latin typeface="Montserrat "/>
              </a:rPr>
              <a:t> </a:t>
            </a:r>
            <a:r>
              <a:rPr lang="en-US" dirty="0" err="1">
                <a:latin typeface="Montserrat "/>
              </a:rPr>
              <a:t>eich</a:t>
            </a:r>
            <a:r>
              <a:rPr lang="en-US" dirty="0">
                <a:latin typeface="Montserrat "/>
              </a:rPr>
              <a:t> </a:t>
            </a:r>
            <a:r>
              <a:rPr lang="en-US" dirty="0" err="1">
                <a:latin typeface="Montserrat "/>
              </a:rPr>
              <a:t>cynnyrch</a:t>
            </a:r>
            <a:r>
              <a:rPr lang="en-US" dirty="0">
                <a:latin typeface="Montserrat "/>
              </a:rPr>
              <a:t> neu </a:t>
            </a:r>
            <a:r>
              <a:rPr lang="en-US" dirty="0" err="1">
                <a:latin typeface="Montserrat "/>
              </a:rPr>
              <a:t>wasanaeth</a:t>
            </a:r>
            <a:r>
              <a:rPr lang="en-US" dirty="0">
                <a:latin typeface="Montserrat "/>
              </a:rPr>
              <a:t>.</a:t>
            </a:r>
          </a:p>
          <a:p>
            <a:r>
              <a:rPr lang="en-US" dirty="0" err="1">
                <a:latin typeface="Montserrat "/>
              </a:rPr>
              <a:t>Casglu</a:t>
            </a:r>
            <a:r>
              <a:rPr lang="en-US" dirty="0">
                <a:latin typeface="Montserrat "/>
              </a:rPr>
              <a:t> </a:t>
            </a:r>
            <a:r>
              <a:rPr lang="en-US" dirty="0" err="1">
                <a:latin typeface="Montserrat "/>
              </a:rPr>
              <a:t>eich</a:t>
            </a:r>
            <a:r>
              <a:rPr lang="en-US" dirty="0">
                <a:latin typeface="Montserrat "/>
              </a:rPr>
              <a:t> £5.</a:t>
            </a:r>
          </a:p>
          <a:p>
            <a:r>
              <a:rPr lang="en-US" b="1" dirty="0" err="1">
                <a:latin typeface="Montserrat "/>
              </a:rPr>
              <a:t>Rhoi</a:t>
            </a:r>
            <a:r>
              <a:rPr lang="en-US" b="1" dirty="0">
                <a:latin typeface="Montserrat "/>
              </a:rPr>
              <a:t> </a:t>
            </a:r>
            <a:r>
              <a:rPr lang="en-US" b="1" dirty="0" err="1">
                <a:latin typeface="Montserrat "/>
              </a:rPr>
              <a:t>cynnig</a:t>
            </a:r>
            <a:r>
              <a:rPr lang="en-US" b="1" dirty="0">
                <a:latin typeface="Montserrat "/>
              </a:rPr>
              <a:t> </a:t>
            </a:r>
            <a:r>
              <a:rPr lang="en-US" b="1" dirty="0" err="1">
                <a:latin typeface="Montserrat "/>
              </a:rPr>
              <a:t>ar</a:t>
            </a:r>
            <a:r>
              <a:rPr lang="en-US" b="1" dirty="0">
                <a:latin typeface="Montserrat "/>
              </a:rPr>
              <a:t> </a:t>
            </a:r>
            <a:r>
              <a:rPr lang="en-US" b="1" dirty="0" err="1">
                <a:latin typeface="Montserrat "/>
              </a:rPr>
              <a:t>Gystadleuaeth</a:t>
            </a:r>
            <a:r>
              <a:rPr lang="en-US" b="1" dirty="0">
                <a:latin typeface="Montserrat "/>
              </a:rPr>
              <a:t> y Logo!</a:t>
            </a:r>
          </a:p>
        </p:txBody>
      </p:sp>
      <p:sp>
        <p:nvSpPr>
          <p:cNvPr id="4" name="Title">
            <a:extLst>
              <a:ext uri="{FF2B5EF4-FFF2-40B4-BE49-F238E27FC236}">
                <a16:creationId xmlns:a16="http://schemas.microsoft.com/office/drawing/2014/main" id="{87668470-63F1-54B9-9B08-70F446AD06D2}"/>
              </a:ext>
            </a:extLst>
          </p:cNvPr>
          <p:cNvSpPr>
            <a:spLocks noGrp="1" noRot="1" noMove="1" noResize="1" noEditPoints="1" noAdjustHandles="1" noChangeArrowheads="1" noChangeShapeType="1"/>
          </p:cNvSpPr>
          <p:nvPr>
            <p:ph type="title"/>
          </p:nvPr>
        </p:nvSpPr>
        <p:spPr/>
        <p:txBody>
          <a:bodyPr/>
          <a:lstStyle/>
          <a:p>
            <a:r>
              <a:rPr lang="en-GB" sz="2800" dirty="0" err="1"/>
              <a:t>Dyma</a:t>
            </a:r>
            <a:r>
              <a:rPr lang="en-GB" sz="2800" dirty="0"/>
              <a:t> £5!</a:t>
            </a:r>
            <a:endParaRPr lang="en-US" sz="2800" dirty="0"/>
          </a:p>
        </p:txBody>
      </p:sp>
      <p:pic>
        <p:nvPicPr>
          <p:cNvPr id="10" name="Workbook">
            <a:extLst>
              <a:ext uri="{FF2B5EF4-FFF2-40B4-BE49-F238E27FC236}">
                <a16:creationId xmlns:a16="http://schemas.microsoft.com/office/drawing/2014/main" id="{8BCCFC9E-C23A-FB9D-4D07-5DA69F5F2098}"/>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rot="21157928">
            <a:off x="785497" y="647589"/>
            <a:ext cx="3933692" cy="5562820"/>
          </a:xfrm>
          <a:prstGeom prst="rect">
            <a:avLst/>
          </a:prstGeom>
          <a:ln>
            <a:solidFill>
              <a:schemeClr val="bg1">
                <a:lumMod val="75000"/>
              </a:schemeClr>
            </a:solidFill>
          </a:ln>
        </p:spPr>
      </p:pic>
      <p:pic>
        <p:nvPicPr>
          <p:cNvPr id="11" name="Market Research Template">
            <a:extLst>
              <a:ext uri="{FF2B5EF4-FFF2-40B4-BE49-F238E27FC236}">
                <a16:creationId xmlns:a16="http://schemas.microsoft.com/office/drawing/2014/main" id="{92AEE5B7-DCB7-B66C-569E-01C4D657D177}"/>
              </a:ext>
            </a:extLst>
          </p:cNvPr>
          <p:cNvPicPr>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rot="21300492">
            <a:off x="785496" y="648080"/>
            <a:ext cx="3933692" cy="5561836"/>
          </a:xfrm>
          <a:prstGeom prst="rect">
            <a:avLst/>
          </a:prstGeom>
          <a:ln>
            <a:solidFill>
              <a:schemeClr val="bg1">
                <a:lumMod val="75000"/>
              </a:schemeClr>
            </a:solidFill>
          </a:ln>
        </p:spPr>
      </p:pic>
      <p:pic>
        <p:nvPicPr>
          <p:cNvPr id="12" name="TT Sustainability">
            <a:extLst>
              <a:ext uri="{FF2B5EF4-FFF2-40B4-BE49-F238E27FC236}">
                <a16:creationId xmlns:a16="http://schemas.microsoft.com/office/drawing/2014/main" id="{E48D0B9C-D0DE-6AE3-AADE-E021F8F8C6EA}"/>
              </a:ext>
            </a:extLst>
          </p:cNvPr>
          <p:cNvPicPr>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p:blipFill>
        <p:spPr>
          <a:xfrm>
            <a:off x="785496" y="648080"/>
            <a:ext cx="3933692" cy="5561836"/>
          </a:xfrm>
          <a:prstGeom prst="rect">
            <a:avLst/>
          </a:prstGeom>
          <a:ln>
            <a:solidFill>
              <a:schemeClr val="bg1">
                <a:lumMod val="75000"/>
              </a:schemeClr>
            </a:solidFill>
          </a:ln>
        </p:spPr>
      </p:pic>
      <p:pic>
        <p:nvPicPr>
          <p:cNvPr id="13" name="TT Advertising">
            <a:extLst>
              <a:ext uri="{FF2B5EF4-FFF2-40B4-BE49-F238E27FC236}">
                <a16:creationId xmlns:a16="http://schemas.microsoft.com/office/drawing/2014/main" id="{EADC46C8-4849-86AF-7ACF-0FE165452A9C}"/>
              </a:ext>
            </a:extLst>
          </p:cNvPr>
          <p:cNvPicPr>
            <a:picLocks noGrp="1" noRo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rcRect/>
          <a:stretch/>
        </p:blipFill>
        <p:spPr>
          <a:xfrm rot="328213">
            <a:off x="817276" y="648080"/>
            <a:ext cx="3933692" cy="5561836"/>
          </a:xfrm>
          <a:prstGeom prst="rect">
            <a:avLst/>
          </a:prstGeom>
          <a:ln>
            <a:solidFill>
              <a:schemeClr val="bg1">
                <a:lumMod val="75000"/>
              </a:schemeClr>
            </a:solidFill>
          </a:ln>
        </p:spPr>
      </p:pic>
      <p:sp>
        <p:nvSpPr>
          <p:cNvPr id="8" name="Overlay">
            <a:extLst>
              <a:ext uri="{FF2B5EF4-FFF2-40B4-BE49-F238E27FC236}">
                <a16:creationId xmlns:a16="http://schemas.microsoft.com/office/drawing/2014/main" id="{F7B9ED38-EF13-26F1-59A6-8BAF30176294}"/>
              </a:ext>
            </a:extLst>
          </p:cNvPr>
          <p:cNvSpPr>
            <a:spLocks noGrp="1" noRot="1" noMove="1" noResize="1" noEditPoints="1" noAdjustHandles="1" noChangeArrowheads="1" noChangeShapeType="1"/>
          </p:cNvSpPr>
          <p:nvPr/>
        </p:nvSpPr>
        <p:spPr>
          <a:xfrm>
            <a:off x="0" y="0"/>
            <a:ext cx="12192000" cy="6858000"/>
          </a:xfrm>
          <a:prstGeom prst="rect">
            <a:avLst/>
          </a:prstGeom>
          <a:solidFill>
            <a:srgbClr val="22404D">
              <a:alpha val="8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5" name="Reflection">
            <a:extLst>
              <a:ext uri="{FF2B5EF4-FFF2-40B4-BE49-F238E27FC236}">
                <a16:creationId xmlns:a16="http://schemas.microsoft.com/office/drawing/2014/main" id="{B9CD9092-0B25-1C87-23AA-132E6A52192C}"/>
              </a:ext>
            </a:extLst>
          </p:cNvPr>
          <p:cNvGrpSpPr>
            <a:grpSpLocks noGrp="1" noUngrp="1" noRot="1" noMove="1" noResize="1"/>
          </p:cNvGrpSpPr>
          <p:nvPr/>
        </p:nvGrpSpPr>
        <p:grpSpPr>
          <a:xfrm>
            <a:off x="3371100" y="5035267"/>
            <a:ext cx="8711700" cy="1623900"/>
            <a:chOff x="3371100" y="5035267"/>
            <a:chExt cx="8711700" cy="1623900"/>
          </a:xfrm>
        </p:grpSpPr>
        <p:sp>
          <p:nvSpPr>
            <p:cNvPr id="6" name="Prompt">
              <a:extLst>
                <a:ext uri="{FF2B5EF4-FFF2-40B4-BE49-F238E27FC236}">
                  <a16:creationId xmlns:a16="http://schemas.microsoft.com/office/drawing/2014/main" id="{E6575C6A-2AD8-ED92-E3CF-843C75B3517E}"/>
                </a:ext>
              </a:extLst>
            </p:cNvPr>
            <p:cNvSpPr>
              <a:spLocks noGrp="1" noRot="1" noMove="1" noResize="1" noEditPoints="1" noAdjustHandles="1" noChangeArrowheads="1" noChangeShapeType="1"/>
            </p:cNvSpPr>
            <p:nvPr/>
          </p:nvSpPr>
          <p:spPr>
            <a:xfrm flipH="1">
              <a:off x="3371100" y="5035267"/>
              <a:ext cx="7982700" cy="894900"/>
            </a:xfrm>
            <a:prstGeom prst="rect">
              <a:avLst/>
            </a:prstGeom>
            <a:solidFill>
              <a:srgbClr val="FFFFFF"/>
            </a:solidFill>
            <a:ln w="9525" cap="flat" cmpd="sng">
              <a:solidFill>
                <a:srgbClr val="E6E6E6"/>
              </a:solidFill>
              <a:prstDash val="solid"/>
              <a:miter lim="8000"/>
              <a:headEnd type="none" w="sm" len="sm"/>
              <a:tailEnd type="none" w="sm" len="sm"/>
            </a:ln>
            <a:effectLst>
              <a:outerShdw blurRad="128588" dist="38100" dir="3600000" algn="ctr" rotWithShape="0">
                <a:srgbClr val="000000">
                  <a:alpha val="9410"/>
                </a:srgbClr>
              </a:outerShdw>
            </a:effectLst>
          </p:spPr>
          <p:txBody>
            <a:bodyPr spcFirstLastPara="1" wrap="square" lIns="108000" tIns="108000" rIns="108000" bIns="10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cy-GB" b="1" dirty="0"/>
                <a:t>Meddyliwch: </a:t>
              </a:r>
              <a:r>
                <a:rPr lang="cy-GB" dirty="0"/>
                <a:t>Sut gallwch chi gefnogi aelodau eich tîm, a pham mae hyn yn bwysig ar gyfer yr her?</a:t>
              </a:r>
              <a:endParaRPr lang="cy-GB" i="0" u="none" strike="noStrike" cap="none" dirty="0">
                <a:solidFill>
                  <a:srgbClr val="000000"/>
                </a:solidFill>
              </a:endParaRPr>
            </a:p>
          </p:txBody>
        </p:sp>
        <p:pic>
          <p:nvPicPr>
            <p:cNvPr id="7" name="Teamwork Badge">
              <a:extLst>
                <a:ext uri="{FF2B5EF4-FFF2-40B4-BE49-F238E27FC236}">
                  <a16:creationId xmlns:a16="http://schemas.microsoft.com/office/drawing/2014/main" id="{CF63C46D-3BD9-9215-4FE7-EE2BCAB3DDDF}"/>
                </a:ext>
              </a:extLst>
            </p:cNvPr>
            <p:cNvPicPr preferRelativeResize="0">
              <a:picLocks noGrp="1" noRo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Lst>
            </a:blip>
            <a:srcRect/>
            <a:stretch/>
          </p:blipFill>
          <p:spPr>
            <a:xfrm>
              <a:off x="10624800" y="5201167"/>
              <a:ext cx="1458000" cy="1458000"/>
            </a:xfrm>
            <a:prstGeom prst="rect">
              <a:avLst/>
            </a:prstGeom>
            <a:noFill/>
            <a:ln>
              <a:noFill/>
            </a:ln>
          </p:spPr>
        </p:pic>
      </p:grpSp>
    </p:spTree>
    <p:extLst>
      <p:ext uri="{BB962C8B-B14F-4D97-AF65-F5344CB8AC3E}">
        <p14:creationId xmlns:p14="http://schemas.microsoft.com/office/powerpoint/2010/main" val="800251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500"/>
                                        <p:tgtEl>
                                          <p:spTgt spid="8"/>
                                        </p:tgtEl>
                                      </p:cBhvr>
                                    </p:animEffect>
                                  </p:childTnLst>
                                </p:cTn>
                              </p:par>
                              <p:par>
                                <p:cTn id="64" presetID="37" presetClass="entr" presetSubtype="0" fill="hold" nodeType="withEffect">
                                  <p:stCondLst>
                                    <p:cond delay="0"/>
                                  </p:stCondLst>
                                  <p:childTnLst>
                                    <p:set>
                                      <p:cBhvr>
                                        <p:cTn id="65" dur="1" fill="hold">
                                          <p:stCondLst>
                                            <p:cond delay="0"/>
                                          </p:stCondLst>
                                        </p:cTn>
                                        <p:tgtEl>
                                          <p:spTgt spid="5"/>
                                        </p:tgtEl>
                                        <p:attrNameLst>
                                          <p:attrName>style.visibility</p:attrName>
                                        </p:attrNameLst>
                                      </p:cBhvr>
                                      <p:to>
                                        <p:strVal val="visible"/>
                                      </p:to>
                                    </p:set>
                                    <p:animEffect transition="in" filter="fade">
                                      <p:cBhvr>
                                        <p:cTn id="66" dur="1000"/>
                                        <p:tgtEl>
                                          <p:spTgt spid="5"/>
                                        </p:tgtEl>
                                      </p:cBhvr>
                                    </p:animEffect>
                                    <p:anim calcmode="lin" valueType="num">
                                      <p:cBhvr>
                                        <p:cTn id="67" dur="1000" fill="hold"/>
                                        <p:tgtEl>
                                          <p:spTgt spid="5"/>
                                        </p:tgtEl>
                                        <p:attrNameLst>
                                          <p:attrName>ppt_x</p:attrName>
                                        </p:attrNameLst>
                                      </p:cBhvr>
                                      <p:tavLst>
                                        <p:tav tm="0">
                                          <p:val>
                                            <p:strVal val="#ppt_x"/>
                                          </p:val>
                                        </p:tav>
                                        <p:tav tm="100000">
                                          <p:val>
                                            <p:strVal val="#ppt_x"/>
                                          </p:val>
                                        </p:tav>
                                      </p:tavLst>
                                    </p:anim>
                                    <p:anim calcmode="lin" valueType="num">
                                      <p:cBhvr>
                                        <p:cTn id="68" dur="900" decel="100000" fill="hold"/>
                                        <p:tgtEl>
                                          <p:spTgt spid="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a:extLst>
              <a:ext uri="{FF2B5EF4-FFF2-40B4-BE49-F238E27FC236}">
                <a16:creationId xmlns:a16="http://schemas.microsoft.com/office/drawing/2014/main" id="{711FA812-8C34-0A1C-3ACF-117B57884EE4}"/>
              </a:ext>
            </a:extLst>
          </p:cNvPr>
          <p:cNvSpPr>
            <a:spLocks noGrp="1" noRot="1" noMove="1" noResize="1" noEditPoints="1" noAdjustHandles="1" noChangeArrowheads="1" noChangeShapeType="1"/>
          </p:cNvSpPr>
          <p:nvPr>
            <p:ph type="body" sz="quarter" idx="12"/>
          </p:nvPr>
        </p:nvSpPr>
        <p:spPr>
          <a:xfrm>
            <a:off x="651750" y="1537253"/>
            <a:ext cx="11070858" cy="4751788"/>
          </a:xfrm>
        </p:spPr>
        <p:txBody>
          <a:bodyPr/>
          <a:lstStyle/>
          <a:p>
            <a:pPr marL="0" indent="0">
              <a:buNone/>
            </a:pPr>
            <a:r>
              <a:rPr lang="en-US" b="1" dirty="0" err="1">
                <a:latin typeface="+mj-lt"/>
              </a:rPr>
              <a:t>Cynnyrch</a:t>
            </a:r>
            <a:endParaRPr lang="en-US" b="1" dirty="0">
              <a:latin typeface="+mj-lt"/>
            </a:endParaRPr>
          </a:p>
          <a:p>
            <a:pPr marL="0" indent="0">
              <a:buNone/>
            </a:pPr>
            <a:endParaRPr lang="en-US" b="1" dirty="0">
              <a:latin typeface="+mj-lt"/>
            </a:endParaRPr>
          </a:p>
          <a:p>
            <a:r>
              <a:rPr lang="en-US" dirty="0" err="1">
                <a:latin typeface="+mj-lt"/>
              </a:rPr>
              <a:t>Wedi’u</a:t>
            </a:r>
            <a:r>
              <a:rPr lang="en-US" dirty="0">
                <a:latin typeface="+mj-lt"/>
              </a:rPr>
              <a:t> </a:t>
            </a:r>
            <a:r>
              <a:rPr lang="en-US" dirty="0" err="1">
                <a:latin typeface="+mj-lt"/>
              </a:rPr>
              <a:t>gwneud</a:t>
            </a:r>
            <a:r>
              <a:rPr lang="en-US" dirty="0">
                <a:latin typeface="+mj-lt"/>
              </a:rPr>
              <a:t> â </a:t>
            </a:r>
            <a:r>
              <a:rPr lang="en-US" dirty="0" err="1">
                <a:latin typeface="+mj-lt"/>
              </a:rPr>
              <a:t>llaw</a:t>
            </a:r>
            <a:r>
              <a:rPr lang="en-US" dirty="0">
                <a:latin typeface="+mj-lt"/>
              </a:rPr>
              <a:t> neu </a:t>
            </a:r>
            <a:r>
              <a:rPr lang="en-US" dirty="0" err="1">
                <a:latin typeface="+mj-lt"/>
              </a:rPr>
              <a:t>eu</a:t>
            </a:r>
            <a:r>
              <a:rPr lang="en-US" dirty="0">
                <a:latin typeface="+mj-lt"/>
              </a:rPr>
              <a:t> </a:t>
            </a:r>
            <a:r>
              <a:rPr lang="en-US" dirty="0" err="1">
                <a:latin typeface="+mj-lt"/>
              </a:rPr>
              <a:t>tyfu</a:t>
            </a:r>
            <a:r>
              <a:rPr lang="en-US" dirty="0">
                <a:latin typeface="+mj-lt"/>
              </a:rPr>
              <a:t> </a:t>
            </a:r>
            <a:r>
              <a:rPr lang="en-US" dirty="0" err="1">
                <a:latin typeface="+mj-lt"/>
              </a:rPr>
              <a:t>gartref</a:t>
            </a:r>
            <a:r>
              <a:rPr lang="en-US" dirty="0">
                <a:latin typeface="+mj-lt"/>
              </a:rPr>
              <a:t>, </a:t>
            </a:r>
            <a:r>
              <a:rPr lang="en-US" dirty="0" err="1">
                <a:latin typeface="+mj-lt"/>
              </a:rPr>
              <a:t>efallai</a:t>
            </a:r>
            <a:r>
              <a:rPr lang="en-US" dirty="0">
                <a:latin typeface="+mj-lt"/>
              </a:rPr>
              <a:t>? </a:t>
            </a:r>
            <a:r>
              <a:rPr lang="en-US" dirty="0" err="1">
                <a:latin typeface="+mj-lt"/>
              </a:rPr>
              <a:t>Wedi’u</a:t>
            </a:r>
            <a:r>
              <a:rPr lang="en-US" dirty="0">
                <a:latin typeface="+mj-lt"/>
              </a:rPr>
              <a:t> </a:t>
            </a:r>
            <a:r>
              <a:rPr lang="en-US" dirty="0" err="1">
                <a:latin typeface="+mj-lt"/>
              </a:rPr>
              <a:t>personoli</a:t>
            </a:r>
            <a:r>
              <a:rPr lang="en-US" dirty="0">
                <a:latin typeface="+mj-lt"/>
              </a:rPr>
              <a:t>?</a:t>
            </a:r>
          </a:p>
          <a:p>
            <a:r>
              <a:rPr lang="en-US" dirty="0">
                <a:latin typeface="+mj-lt"/>
              </a:rPr>
              <a:t>A </a:t>
            </a:r>
            <a:r>
              <a:rPr lang="en-US" dirty="0" err="1">
                <a:latin typeface="+mj-lt"/>
              </a:rPr>
              <a:t>allwch</a:t>
            </a:r>
            <a:r>
              <a:rPr lang="en-US" dirty="0">
                <a:latin typeface="+mj-lt"/>
              </a:rPr>
              <a:t> chi </a:t>
            </a:r>
            <a:r>
              <a:rPr lang="en-US" dirty="0" err="1">
                <a:latin typeface="+mj-lt"/>
              </a:rPr>
              <a:t>eu</a:t>
            </a:r>
            <a:r>
              <a:rPr lang="en-US" dirty="0">
                <a:latin typeface="+mj-lt"/>
              </a:rPr>
              <a:t> </a:t>
            </a:r>
            <a:r>
              <a:rPr lang="en-US" dirty="0" err="1">
                <a:latin typeface="+mj-lt"/>
              </a:rPr>
              <a:t>cysylltu</a:t>
            </a:r>
            <a:r>
              <a:rPr lang="en-US" dirty="0">
                <a:latin typeface="+mj-lt"/>
              </a:rPr>
              <a:t> â </a:t>
            </a:r>
            <a:r>
              <a:rPr lang="en-US" dirty="0" err="1">
                <a:latin typeface="+mj-lt"/>
              </a:rPr>
              <a:t>phwnc</a:t>
            </a:r>
            <a:r>
              <a:rPr lang="en-US" dirty="0">
                <a:latin typeface="+mj-lt"/>
              </a:rPr>
              <a:t> neu </a:t>
            </a:r>
            <a:r>
              <a:rPr lang="en-US" dirty="0" err="1">
                <a:latin typeface="+mj-lt"/>
              </a:rPr>
              <a:t>thema</a:t>
            </a:r>
            <a:r>
              <a:rPr lang="en-US" dirty="0">
                <a:latin typeface="+mj-lt"/>
              </a:rPr>
              <a:t>, </a:t>
            </a:r>
            <a:r>
              <a:rPr lang="en-US" dirty="0" err="1">
                <a:latin typeface="+mj-lt"/>
              </a:rPr>
              <a:t>digwyddiad</a:t>
            </a:r>
            <a:r>
              <a:rPr lang="en-US" dirty="0">
                <a:latin typeface="+mj-lt"/>
              </a:rPr>
              <a:t> neu </a:t>
            </a:r>
            <a:r>
              <a:rPr lang="en-US" dirty="0" err="1">
                <a:latin typeface="+mj-lt"/>
              </a:rPr>
              <a:t>gyfle</a:t>
            </a:r>
            <a:r>
              <a:rPr lang="en-US" dirty="0">
                <a:latin typeface="+mj-lt"/>
              </a:rPr>
              <a:t> </a:t>
            </a:r>
            <a:r>
              <a:rPr lang="en-US" dirty="0" err="1">
                <a:latin typeface="+mj-lt"/>
              </a:rPr>
              <a:t>lleol</a:t>
            </a:r>
            <a:r>
              <a:rPr lang="en-US" dirty="0">
                <a:latin typeface="+mj-lt"/>
              </a:rPr>
              <a:t>?</a:t>
            </a:r>
          </a:p>
          <a:p>
            <a:pPr marL="0" indent="0">
              <a:buNone/>
            </a:pPr>
            <a:endParaRPr lang="en-US" b="1" dirty="0">
              <a:latin typeface="+mj-lt"/>
            </a:endParaRPr>
          </a:p>
          <a:p>
            <a:pPr marL="0" indent="0">
              <a:buNone/>
            </a:pPr>
            <a:r>
              <a:rPr lang="en-US" b="1" dirty="0" err="1">
                <a:latin typeface="+mj-lt"/>
              </a:rPr>
              <a:t>Gwasanaeth</a:t>
            </a:r>
            <a:endParaRPr lang="en-US" b="1" dirty="0">
              <a:latin typeface="+mj-lt"/>
            </a:endParaRPr>
          </a:p>
          <a:p>
            <a:pPr marL="0" indent="0">
              <a:buNone/>
            </a:pPr>
            <a:endParaRPr lang="en-US" b="1" dirty="0">
              <a:latin typeface="+mj-lt"/>
            </a:endParaRPr>
          </a:p>
          <a:p>
            <a:r>
              <a:rPr lang="en-US" dirty="0" err="1">
                <a:latin typeface="+mj-lt"/>
              </a:rPr>
              <a:t>Defnyddio’ch</a:t>
            </a:r>
            <a:r>
              <a:rPr lang="en-US" dirty="0">
                <a:latin typeface="+mj-lt"/>
              </a:rPr>
              <a:t> </a:t>
            </a:r>
            <a:r>
              <a:rPr lang="en-US" dirty="0" err="1">
                <a:latin typeface="+mj-lt"/>
              </a:rPr>
              <a:t>tîm</a:t>
            </a:r>
            <a:r>
              <a:rPr lang="en-US" dirty="0">
                <a:latin typeface="+mj-lt"/>
              </a:rPr>
              <a:t> </a:t>
            </a:r>
            <a:r>
              <a:rPr lang="en-US" dirty="0" err="1">
                <a:latin typeface="+mj-lt"/>
              </a:rPr>
              <a:t>i</a:t>
            </a:r>
            <a:r>
              <a:rPr lang="en-US" dirty="0">
                <a:latin typeface="+mj-lt"/>
              </a:rPr>
              <a:t> </a:t>
            </a:r>
            <a:r>
              <a:rPr lang="en-US" dirty="0" err="1">
                <a:latin typeface="+mj-lt"/>
              </a:rPr>
              <a:t>greu</a:t>
            </a:r>
            <a:r>
              <a:rPr lang="en-US" dirty="0">
                <a:latin typeface="+mj-lt"/>
              </a:rPr>
              <a:t>/</a:t>
            </a:r>
            <a:r>
              <a:rPr lang="en-US" dirty="0" err="1">
                <a:latin typeface="+mj-lt"/>
              </a:rPr>
              <a:t>cynnig</a:t>
            </a:r>
            <a:r>
              <a:rPr lang="en-US" dirty="0">
                <a:latin typeface="+mj-lt"/>
              </a:rPr>
              <a:t> </a:t>
            </a:r>
            <a:r>
              <a:rPr lang="en-US" dirty="0" err="1">
                <a:latin typeface="+mj-lt"/>
              </a:rPr>
              <a:t>gweithgaredd</a:t>
            </a:r>
            <a:r>
              <a:rPr lang="en-US" dirty="0">
                <a:latin typeface="+mj-lt"/>
              </a:rPr>
              <a:t> am </a:t>
            </a:r>
            <a:r>
              <a:rPr lang="en-US" dirty="0" err="1">
                <a:latin typeface="+mj-lt"/>
              </a:rPr>
              <a:t>ffi</a:t>
            </a:r>
            <a:r>
              <a:rPr lang="en-US" dirty="0">
                <a:latin typeface="+mj-lt"/>
              </a:rPr>
              <a:t>?</a:t>
            </a:r>
          </a:p>
          <a:p>
            <a:r>
              <a:rPr lang="en-US" dirty="0">
                <a:latin typeface="+mj-lt"/>
              </a:rPr>
              <a:t>Mae </a:t>
            </a:r>
            <a:r>
              <a:rPr lang="en-US" dirty="0" err="1">
                <a:latin typeface="+mj-lt"/>
              </a:rPr>
              <a:t>enghreifftiau’n</a:t>
            </a:r>
            <a:r>
              <a:rPr lang="en-US" dirty="0">
                <a:latin typeface="+mj-lt"/>
              </a:rPr>
              <a:t> </a:t>
            </a:r>
            <a:r>
              <a:rPr lang="en-US" dirty="0" err="1">
                <a:latin typeface="+mj-lt"/>
              </a:rPr>
              <a:t>cynnwys</a:t>
            </a:r>
            <a:r>
              <a:rPr lang="en-US" dirty="0">
                <a:latin typeface="+mj-lt"/>
              </a:rPr>
              <a:t> </a:t>
            </a:r>
            <a:r>
              <a:rPr lang="en-US" dirty="0" err="1">
                <a:latin typeface="+mj-lt"/>
              </a:rPr>
              <a:t>golchi</a:t>
            </a:r>
            <a:r>
              <a:rPr lang="en-US" dirty="0">
                <a:latin typeface="+mj-lt"/>
              </a:rPr>
              <a:t> </a:t>
            </a:r>
            <a:r>
              <a:rPr lang="en-US" dirty="0" err="1">
                <a:latin typeface="+mj-lt"/>
              </a:rPr>
              <a:t>ceir</a:t>
            </a:r>
            <a:r>
              <a:rPr lang="en-US" dirty="0">
                <a:latin typeface="+mj-lt"/>
              </a:rPr>
              <a:t> neu </a:t>
            </a:r>
            <a:r>
              <a:rPr lang="en-US" dirty="0" err="1">
                <a:latin typeface="+mj-lt"/>
              </a:rPr>
              <a:t>olchi</a:t>
            </a:r>
            <a:r>
              <a:rPr lang="en-US" dirty="0">
                <a:latin typeface="+mj-lt"/>
              </a:rPr>
              <a:t> </a:t>
            </a:r>
            <a:r>
              <a:rPr lang="en-US" dirty="0" err="1">
                <a:latin typeface="+mj-lt"/>
              </a:rPr>
              <a:t>cŵn</a:t>
            </a:r>
            <a:r>
              <a:rPr lang="en-US" dirty="0">
                <a:latin typeface="+mj-lt"/>
              </a:rPr>
              <a:t>.</a:t>
            </a:r>
          </a:p>
          <a:p>
            <a:pPr marL="0" indent="0">
              <a:buNone/>
            </a:pPr>
            <a:endParaRPr lang="en-US" dirty="0">
              <a:latin typeface="+mj-lt"/>
            </a:endParaRPr>
          </a:p>
          <a:p>
            <a:pPr marL="0" indent="0">
              <a:buNone/>
            </a:pPr>
            <a:r>
              <a:rPr lang="en-US" b="1" dirty="0">
                <a:latin typeface="+mj-lt"/>
              </a:rPr>
              <a:t>Sut </a:t>
            </a:r>
            <a:r>
              <a:rPr lang="en-US" b="1" dirty="0" err="1">
                <a:latin typeface="+mj-lt"/>
              </a:rPr>
              <a:t>gallwch</a:t>
            </a:r>
            <a:r>
              <a:rPr lang="en-US" b="1" dirty="0">
                <a:latin typeface="+mj-lt"/>
              </a:rPr>
              <a:t> chi </a:t>
            </a:r>
            <a:r>
              <a:rPr lang="en-US" b="1" dirty="0" err="1">
                <a:latin typeface="+mj-lt"/>
              </a:rPr>
              <a:t>wneud</a:t>
            </a:r>
            <a:r>
              <a:rPr lang="en-US" b="1" dirty="0">
                <a:latin typeface="+mj-lt"/>
              </a:rPr>
              <a:t> </a:t>
            </a:r>
            <a:r>
              <a:rPr lang="en-US" b="1" dirty="0" err="1">
                <a:latin typeface="+mj-lt"/>
              </a:rPr>
              <a:t>yn</a:t>
            </a:r>
            <a:r>
              <a:rPr lang="en-US" b="1" dirty="0">
                <a:latin typeface="+mj-lt"/>
              </a:rPr>
              <a:t> </a:t>
            </a:r>
            <a:r>
              <a:rPr lang="en-US" b="1" dirty="0" err="1">
                <a:latin typeface="+mj-lt"/>
              </a:rPr>
              <a:t>siŵr</a:t>
            </a:r>
            <a:r>
              <a:rPr lang="en-US" b="1" dirty="0">
                <a:latin typeface="+mj-lt"/>
              </a:rPr>
              <a:t> </a:t>
            </a:r>
            <a:r>
              <a:rPr lang="en-US" b="1" dirty="0" err="1">
                <a:latin typeface="+mj-lt"/>
              </a:rPr>
              <a:t>eich</a:t>
            </a:r>
            <a:r>
              <a:rPr lang="en-US" b="1" dirty="0">
                <a:latin typeface="+mj-lt"/>
              </a:rPr>
              <a:t> bod </a:t>
            </a:r>
            <a:r>
              <a:rPr lang="en-US" b="1" dirty="0" err="1">
                <a:latin typeface="+mj-lt"/>
              </a:rPr>
              <a:t>yn</a:t>
            </a:r>
            <a:r>
              <a:rPr lang="en-US" b="1" dirty="0">
                <a:latin typeface="+mj-lt"/>
              </a:rPr>
              <a:t> </a:t>
            </a:r>
            <a:r>
              <a:rPr lang="en-US" b="1" dirty="0" err="1">
                <a:latin typeface="+mj-lt"/>
              </a:rPr>
              <a:t>elwa</a:t>
            </a:r>
            <a:r>
              <a:rPr lang="en-US" b="1" dirty="0">
                <a:latin typeface="+mj-lt"/>
              </a:rPr>
              <a:t> </a:t>
            </a:r>
            <a:r>
              <a:rPr lang="en-US" b="1" dirty="0" err="1">
                <a:latin typeface="+mj-lt"/>
              </a:rPr>
              <a:t>o’ch</a:t>
            </a:r>
            <a:r>
              <a:rPr lang="en-US" b="1" dirty="0">
                <a:latin typeface="+mj-lt"/>
              </a:rPr>
              <a:t> £5?</a:t>
            </a:r>
          </a:p>
        </p:txBody>
      </p:sp>
      <p:sp>
        <p:nvSpPr>
          <p:cNvPr id="2" name="Title">
            <a:extLst>
              <a:ext uri="{FF2B5EF4-FFF2-40B4-BE49-F238E27FC236}">
                <a16:creationId xmlns:a16="http://schemas.microsoft.com/office/drawing/2014/main" id="{34791F6D-5DD3-C310-AD26-5B1F47CC0851}"/>
              </a:ext>
            </a:extLst>
          </p:cNvPr>
          <p:cNvSpPr>
            <a:spLocks noGrp="1" noRot="1" noMove="1" noResize="1" noEditPoints="1" noAdjustHandles="1" noChangeArrowheads="1" noChangeShapeType="1"/>
          </p:cNvSpPr>
          <p:nvPr>
            <p:ph type="title"/>
          </p:nvPr>
        </p:nvSpPr>
        <p:spPr/>
        <p:txBody>
          <a:bodyPr/>
          <a:lstStyle/>
          <a:p>
            <a:r>
              <a:rPr lang="en-GB" dirty="0"/>
              <a:t>Dewis </a:t>
            </a:r>
            <a:r>
              <a:rPr lang="en-GB" dirty="0" err="1"/>
              <a:t>eich</a:t>
            </a:r>
            <a:r>
              <a:rPr lang="en-GB" dirty="0"/>
              <a:t> </a:t>
            </a:r>
            <a:r>
              <a:rPr lang="en-GB" dirty="0" err="1"/>
              <a:t>Busnes</a:t>
            </a:r>
            <a:r>
              <a:rPr lang="en-GB" dirty="0"/>
              <a:t> </a:t>
            </a:r>
            <a:r>
              <a:rPr lang="en-GB" dirty="0" err="1"/>
              <a:t>i’r</a:t>
            </a:r>
            <a:r>
              <a:rPr lang="en-GB" dirty="0"/>
              <a:t> Her </a:t>
            </a:r>
            <a:r>
              <a:rPr lang="en-GB" dirty="0" err="1"/>
              <a:t>Bumpunt</a:t>
            </a:r>
            <a:endParaRPr lang="en-US" dirty="0"/>
          </a:p>
        </p:txBody>
      </p:sp>
    </p:spTree>
    <p:extLst>
      <p:ext uri="{BB962C8B-B14F-4D97-AF65-F5344CB8AC3E}">
        <p14:creationId xmlns:p14="http://schemas.microsoft.com/office/powerpoint/2010/main" val="3059312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fade">
                                      <p:cBhvr>
                                        <p:cTn id="21" dur="1000"/>
                                        <p:tgtEl>
                                          <p:spTgt spid="9">
                                            <p:txEl>
                                              <p:pRg st="3" end="3"/>
                                            </p:txEl>
                                          </p:spTgt>
                                        </p:tgtEl>
                                      </p:cBhvr>
                                    </p:animEffect>
                                    <p:anim calcmode="lin" valueType="num">
                                      <p:cBhvr>
                                        <p:cTn id="22"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xEl>
                                              <p:pRg st="5" end="5"/>
                                            </p:txEl>
                                          </p:spTgt>
                                        </p:tgtEl>
                                        <p:attrNameLst>
                                          <p:attrName>style.visibility</p:attrName>
                                        </p:attrNameLst>
                                      </p:cBhvr>
                                      <p:to>
                                        <p:strVal val="visible"/>
                                      </p:to>
                                    </p:set>
                                    <p:animEffect transition="in" filter="fade">
                                      <p:cBhvr>
                                        <p:cTn id="28" dur="1000"/>
                                        <p:tgtEl>
                                          <p:spTgt spid="9">
                                            <p:txEl>
                                              <p:pRg st="5" end="5"/>
                                            </p:txEl>
                                          </p:spTgt>
                                        </p:tgtEl>
                                      </p:cBhvr>
                                    </p:animEffect>
                                    <p:anim calcmode="lin" valueType="num">
                                      <p:cBhvr>
                                        <p:cTn id="29"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animEffect transition="in" filter="fade">
                                      <p:cBhvr>
                                        <p:cTn id="35" dur="1000"/>
                                        <p:tgtEl>
                                          <p:spTgt spid="9">
                                            <p:txEl>
                                              <p:pRg st="7" end="7"/>
                                            </p:txEl>
                                          </p:spTgt>
                                        </p:tgtEl>
                                      </p:cBhvr>
                                    </p:animEffect>
                                    <p:anim calcmode="lin" valueType="num">
                                      <p:cBhvr>
                                        <p:cTn id="36"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xEl>
                                              <p:pRg st="8" end="8"/>
                                            </p:txEl>
                                          </p:spTgt>
                                        </p:tgtEl>
                                        <p:attrNameLst>
                                          <p:attrName>style.visibility</p:attrName>
                                        </p:attrNameLst>
                                      </p:cBhvr>
                                      <p:to>
                                        <p:strVal val="visible"/>
                                      </p:to>
                                    </p:set>
                                    <p:animEffect transition="in" filter="fade">
                                      <p:cBhvr>
                                        <p:cTn id="42" dur="1000"/>
                                        <p:tgtEl>
                                          <p:spTgt spid="9">
                                            <p:txEl>
                                              <p:pRg st="8" end="8"/>
                                            </p:txEl>
                                          </p:spTgt>
                                        </p:tgtEl>
                                      </p:cBhvr>
                                    </p:animEffect>
                                    <p:anim calcmode="lin" valueType="num">
                                      <p:cBhvr>
                                        <p:cTn id="43" dur="1000" fill="hold"/>
                                        <p:tgtEl>
                                          <p:spTgt spid="9">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
                                            <p:txEl>
                                              <p:pRg st="10" end="10"/>
                                            </p:txEl>
                                          </p:spTgt>
                                        </p:tgtEl>
                                        <p:attrNameLst>
                                          <p:attrName>style.visibility</p:attrName>
                                        </p:attrNameLst>
                                      </p:cBhvr>
                                      <p:to>
                                        <p:strVal val="visible"/>
                                      </p:to>
                                    </p:set>
                                    <p:animEffect transition="in" filter="fade">
                                      <p:cBhvr>
                                        <p:cTn id="49" dur="1000"/>
                                        <p:tgtEl>
                                          <p:spTgt spid="9">
                                            <p:txEl>
                                              <p:pRg st="10" end="10"/>
                                            </p:txEl>
                                          </p:spTgt>
                                        </p:tgtEl>
                                      </p:cBhvr>
                                    </p:animEffect>
                                    <p:anim calcmode="lin" valueType="num">
                                      <p:cBhvr>
                                        <p:cTn id="50" dur="1000" fill="hold"/>
                                        <p:tgtEl>
                                          <p:spTgt spid="9">
                                            <p:txEl>
                                              <p:pRg st="10" end="10"/>
                                            </p:txEl>
                                          </p:spTgt>
                                        </p:tgtEl>
                                        <p:attrNameLst>
                                          <p:attrName>ppt_x</p:attrName>
                                        </p:attrNameLst>
                                      </p:cBhvr>
                                      <p:tavLst>
                                        <p:tav tm="0">
                                          <p:val>
                                            <p:strVal val="#ppt_x"/>
                                          </p:val>
                                        </p:tav>
                                        <p:tav tm="100000">
                                          <p:val>
                                            <p:strVal val="#ppt_x"/>
                                          </p:val>
                                        </p:tav>
                                      </p:tavLst>
                                    </p:anim>
                                    <p:anim calcmode="lin" valueType="num">
                                      <p:cBhvr>
                                        <p:cTn id="51" dur="1000" fill="hold"/>
                                        <p:tgtEl>
                                          <p:spTgt spid="9">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theme/theme1.xml><?xml version="1.0" encoding="utf-8"?>
<a:theme xmlns:a="http://schemas.openxmlformats.org/drawingml/2006/main" name="Office Theme">
  <a:themeElements>
    <a:clrScheme name="YE">
      <a:dk1>
        <a:srgbClr val="032F3C"/>
      </a:dk1>
      <a:lt1>
        <a:sysClr val="window" lastClr="FFFFFF"/>
      </a:lt1>
      <a:dk2>
        <a:srgbClr val="B8BF0D"/>
      </a:dk2>
      <a:lt2>
        <a:srgbClr val="03783D"/>
      </a:lt2>
      <a:accent1>
        <a:srgbClr val="FD8204"/>
      </a:accent1>
      <a:accent2>
        <a:srgbClr val="E60088"/>
      </a:accent2>
      <a:accent3>
        <a:srgbClr val="87319A"/>
      </a:accent3>
      <a:accent4>
        <a:srgbClr val="0032A0"/>
      </a:accent4>
      <a:accent5>
        <a:srgbClr val="3285F3"/>
      </a:accent5>
      <a:accent6>
        <a:srgbClr val="00AEEF"/>
      </a:accent6>
      <a:hlink>
        <a:srgbClr val="00AEEF"/>
      </a:hlink>
      <a:folHlink>
        <a:srgbClr val="00AEEF"/>
      </a:folHlink>
    </a:clrScheme>
    <a:fontScheme name="A">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c8c0ba40-820f-4126-b1a8-b068955cd419" xsi:nil="true"/>
    <SharedWithUsers xmlns="2abebb83-cf53-4fdf-a500-739cef3c54c9">
      <UserInfo>
        <DisplayName/>
        <AccountId xsi:nil="true"/>
        <AccountType/>
      </UserInfo>
    </SharedWithUsers>
    <_ip_UnifiedCompliancePolicyUIAction xmlns="http://schemas.microsoft.com/sharepoint/v3" xsi:nil="true"/>
    <X xmlns="c8c0ba40-820f-4126-b1a8-b068955cd419" xsi:nil="true"/>
    <lcf76f155ced4ddcb4097134ff3c332f xmlns="c8c0ba40-820f-4126-b1a8-b068955cd419">
      <Terms xmlns="http://schemas.microsoft.com/office/infopath/2007/PartnerControls"/>
    </lcf76f155ced4ddcb4097134ff3c332f>
    <_ip_UnifiedCompliancePolicyProperties xmlns="http://schemas.microsoft.com/sharepoint/v3" xsi:nil="true"/>
    <TaxCatchAll xmlns="2abebb83-cf53-4fdf-a500-739cef3c54c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2D29380DE8FB84D96CC72BEA12CEB81" ma:contentTypeVersion="29" ma:contentTypeDescription="Create a new document." ma:contentTypeScope="" ma:versionID="8f963931b94a9c21364929f3ec29b23a">
  <xsd:schema xmlns:xsd="http://www.w3.org/2001/XMLSchema" xmlns:xs="http://www.w3.org/2001/XMLSchema" xmlns:p="http://schemas.microsoft.com/office/2006/metadata/properties" xmlns:ns1="http://schemas.microsoft.com/sharepoint/v3" xmlns:ns2="c8c0ba40-820f-4126-b1a8-b068955cd419" xmlns:ns3="2abebb83-cf53-4fdf-a500-739cef3c54c9" targetNamespace="http://schemas.microsoft.com/office/2006/metadata/properties" ma:root="true" ma:fieldsID="e31ad924d364803deeaf06963a073a6c" ns1:_="" ns2:_="" ns3:_="">
    <xsd:import namespace="http://schemas.microsoft.com/sharepoint/v3"/>
    <xsd:import namespace="c8c0ba40-820f-4126-b1a8-b068955cd419"/>
    <xsd:import namespace="2abebb83-cf53-4fdf-a500-739cef3c54c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1:_ip_UnifiedCompliancePolicyProperties" minOccurs="0"/>
                <xsd:element ref="ns1:_ip_UnifiedCompliancePolicyUIAction" minOccurs="0"/>
                <xsd:element ref="ns2:MediaServiceDateTaken" minOccurs="0"/>
                <xsd:element ref="ns3:SharedWithUsers" minOccurs="0"/>
                <xsd:element ref="ns3:SharedWithDetails" minOccurs="0"/>
                <xsd:element ref="ns2:MediaServiceLocation" minOccurs="0"/>
                <xsd:element ref="ns2:X" minOccurs="0"/>
                <xsd:element ref="ns2:MediaLengthInSeconds" minOccurs="0"/>
                <xsd:element ref="ns3:TaxCatchAll" minOccurs="0"/>
                <xsd:element ref="ns2:lcf76f155ced4ddcb4097134ff3c332f" minOccurs="0"/>
                <xsd:element ref="ns2:MediaServiceSearchProperties" minOccurs="0"/>
                <xsd:element ref="ns2:MediaServiceObjectDetectorVersion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c0ba40-820f-4126-b1a8-b068955cd4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X" ma:index="22" nillable="true" ma:displayName="X" ma:description="sdd" ma:format="Thumbnail" ma:internalName="X">
      <xsd:simpleType>
        <xsd:restriction base="dms:Unknow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11f41c62-27af-4b3a-baa4-527fc2e2b74f" ma:termSetId="09814cd3-568e-fe90-9814-8d621ff8fb84" ma:anchorId="fba54fb3-c3e1-fe81-a776-ca4b69148c4d" ma:open="true" ma:isKeyword="false">
      <xsd:complexType>
        <xsd:sequence>
          <xsd:element ref="pc:Terms" minOccurs="0" maxOccurs="1"/>
        </xsd:sequence>
      </xsd:complex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MediaServiceBillingMetadata" ma:index="29"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abebb83-cf53-4fdf-a500-739cef3c54c9"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0dbd3a9a-4cb9-48fb-b26f-7b8f30bd58b5}" ma:internalName="TaxCatchAll" ma:showField="CatchAllData" ma:web="2abebb83-cf53-4fdf-a500-739cef3c54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91CCA92-9A55-4B20-8267-80081F580CC0}">
  <ds:schemaRefs>
    <ds:schemaRef ds:uri="http://www.w3.org/XML/1998/namespace"/>
    <ds:schemaRef ds:uri="http://schemas.microsoft.com/office/2006/metadata/properties"/>
    <ds:schemaRef ds:uri="http://purl.org/dc/elements/1.1/"/>
    <ds:schemaRef ds:uri="http://schemas.microsoft.com/sharepoint/v3"/>
    <ds:schemaRef ds:uri="http://schemas.microsoft.com/office/2006/documentManagement/types"/>
    <ds:schemaRef ds:uri="http://purl.org/dc/dcmitype/"/>
    <ds:schemaRef ds:uri="http://schemas.microsoft.com/office/infopath/2007/PartnerControls"/>
    <ds:schemaRef ds:uri="http://purl.org/dc/terms/"/>
    <ds:schemaRef ds:uri="http://schemas.openxmlformats.org/package/2006/metadata/core-properties"/>
    <ds:schemaRef ds:uri="2abebb83-cf53-4fdf-a500-739cef3c54c9"/>
    <ds:schemaRef ds:uri="c8c0ba40-820f-4126-b1a8-b068955cd419"/>
  </ds:schemaRefs>
</ds:datastoreItem>
</file>

<file path=customXml/itemProps2.xml><?xml version="1.0" encoding="utf-8"?>
<ds:datastoreItem xmlns:ds="http://schemas.openxmlformats.org/officeDocument/2006/customXml" ds:itemID="{3C37BB21-09A5-468A-8B15-FB59D20EB4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8c0ba40-820f-4126-b1a8-b068955cd419"/>
    <ds:schemaRef ds:uri="2abebb83-cf53-4fdf-a500-739cef3c54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68774D8-73CF-4FD5-B1BF-A248BD3BBA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TEMPLATE_10X PPT</Template>
  <TotalTime>0</TotalTime>
  <Words>3265</Words>
  <Application>Microsoft Office PowerPoint</Application>
  <PresentationFormat>Widescreen</PresentationFormat>
  <Paragraphs>342</Paragraphs>
  <Slides>16</Slides>
  <Notes>16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16</vt:i4>
      </vt:variant>
    </vt:vector>
  </HeadingPairs>
  <TitlesOfParts>
    <vt:vector size="28" baseType="lpstr">
      <vt:lpstr>Arial</vt:lpstr>
      <vt:lpstr>Calibri</vt:lpstr>
      <vt:lpstr>Montserrat</vt:lpstr>
      <vt:lpstr>Montserrat </vt:lpstr>
      <vt:lpstr>Montserrat ExtraBold</vt:lpstr>
      <vt:lpstr>Montserrat Medium</vt:lpstr>
      <vt:lpstr>Montserrat SemiBold</vt:lpstr>
      <vt:lpstr>Poppins</vt:lpstr>
      <vt:lpstr>Poppins ExtraBold</vt:lpstr>
      <vt:lpstr>Times New Roman</vt:lpstr>
      <vt:lpstr>Verdana</vt:lpstr>
      <vt:lpstr>Office Theme</vt:lpstr>
      <vt:lpstr>Wythnos 1 Dyma £5!</vt:lpstr>
      <vt:lpstr>Cynnyrch a Gwasanaethau</vt:lpstr>
      <vt:lpstr>Busnes Cynaliadwy</vt:lpstr>
      <vt:lpstr>Nodau Datblygu Cynaliadwy’r Cenhedloedd Unedig</vt:lpstr>
      <vt:lpstr>PowerPoint Presentation</vt:lpstr>
      <vt:lpstr>Dyma £5!</vt:lpstr>
      <vt:lpstr>Dyma £5!</vt:lpstr>
      <vt:lpstr>Dyma £5!</vt:lpstr>
      <vt:lpstr>Dewis eich Busnes i’r Her Bumpunt</vt:lpstr>
      <vt:lpstr>Sut Rydych Chi’n Adnabod Logo?</vt:lpstr>
      <vt:lpstr>Enw a Logo Eich Busnes</vt:lpstr>
      <vt:lpstr>Enillydd Logo’r Her Bumpunt </vt:lpstr>
      <vt:lpstr>Beth sydd mewn Enw?</vt:lpstr>
      <vt:lpstr>Eich Ymchwil i’r Farchnad</vt:lpstr>
      <vt:lpstr>Crynhoi Wythnos 1</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Stewart</dc:creator>
  <cp:lastModifiedBy>David Stewart</cp:lastModifiedBy>
  <cp:revision>2</cp:revision>
  <dcterms:created xsi:type="dcterms:W3CDTF">2023-10-31T07:40:39Z</dcterms:created>
  <dcterms:modified xsi:type="dcterms:W3CDTF">2025-08-29T14:33:11Z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mplianceAssetId">
    <vt:lpwstr/>
  </property>
  <property fmtid="{D5CDD505-2E9C-101B-9397-08002B2CF9AE}" pid="3" name="TriggerFlowInfo">
    <vt:lpwstr/>
  </property>
  <property fmtid="{D5CDD505-2E9C-101B-9397-08002B2CF9AE}" pid="4" name="_activity">
    <vt:lpwstr>{"FileActivityType":"6","FileActivityTimeStamp":"2023-11-23T08:10:16.383Z","FileActivityUsersOnPage":[{"DisplayName":"David Stewart","Id":"david.stewart@y-e.org.uk"}],"FileActivityNavigationId":null}</vt:lpwstr>
  </property>
  <property fmtid="{D5CDD505-2E9C-101B-9397-08002B2CF9AE}" pid="5" name="_ExtendedDescription">
    <vt:lpwstr/>
  </property>
  <property fmtid="{D5CDD505-2E9C-101B-9397-08002B2CF9AE}" pid="6" name="ContentTypeId">
    <vt:lpwstr>0x01010042D29380DE8FB84D96CC72BEA12CEB81</vt:lpwstr>
  </property>
  <property fmtid="{D5CDD505-2E9C-101B-9397-08002B2CF9AE}" pid="7" name="MediaServiceImageTags">
    <vt:lpwstr/>
  </property>
</Properties>
</file>